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9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EC354B-9677-4702-920A-A0F7196AF355}" v="3" dt="2025-07-17T13:22:21.686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646" autoAdjust="0"/>
  </p:normalViewPr>
  <p:slideViewPr>
    <p:cSldViewPr snapToGrid="0">
      <p:cViewPr varScale="1">
        <p:scale>
          <a:sx n="79" d="100"/>
          <a:sy n="79" d="100"/>
        </p:scale>
        <p:origin x="850" y="77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Valeski" userId="296ed0ad-c34b-49f0-ac90-23fc47c7e8c6" providerId="ADAL" clId="{BBEC354B-9677-4702-920A-A0F7196AF355}"/>
    <pc:docChg chg="custSel delSld modSld">
      <pc:chgData name="Julie Valeski" userId="296ed0ad-c34b-49f0-ac90-23fc47c7e8c6" providerId="ADAL" clId="{BBEC354B-9677-4702-920A-A0F7196AF355}" dt="2025-07-17T13:25:13.299" v="165" actId="962"/>
      <pc:docMkLst>
        <pc:docMk/>
      </pc:docMkLst>
      <pc:sldChg chg="modSp mod">
        <pc:chgData name="Julie Valeski" userId="296ed0ad-c34b-49f0-ac90-23fc47c7e8c6" providerId="ADAL" clId="{BBEC354B-9677-4702-920A-A0F7196AF355}" dt="2025-07-17T13:17:41.027" v="43" actId="20577"/>
        <pc:sldMkLst>
          <pc:docMk/>
          <pc:sldMk cId="2259308896" sldId="256"/>
        </pc:sldMkLst>
        <pc:spChg chg="mod">
          <ac:chgData name="Julie Valeski" userId="296ed0ad-c34b-49f0-ac90-23fc47c7e8c6" providerId="ADAL" clId="{BBEC354B-9677-4702-920A-A0F7196AF355}" dt="2025-07-17T13:17:41.027" v="43" actId="20577"/>
          <ac:spMkLst>
            <pc:docMk/>
            <pc:sldMk cId="2259308896" sldId="256"/>
            <ac:spMk id="2" creationId="{51DF3D98-3C30-4CFC-8643-C81E829C8C25}"/>
          </ac:spMkLst>
        </pc:spChg>
      </pc:sldChg>
      <pc:sldChg chg="modSp mod">
        <pc:chgData name="Julie Valeski" userId="296ed0ad-c34b-49f0-ac90-23fc47c7e8c6" providerId="ADAL" clId="{BBEC354B-9677-4702-920A-A0F7196AF355}" dt="2025-07-17T13:23:59.217" v="159" actId="1076"/>
        <pc:sldMkLst>
          <pc:docMk/>
          <pc:sldMk cId="1325608595" sldId="257"/>
        </pc:sldMkLst>
        <pc:spChg chg="mod">
          <ac:chgData name="Julie Valeski" userId="296ed0ad-c34b-49f0-ac90-23fc47c7e8c6" providerId="ADAL" clId="{BBEC354B-9677-4702-920A-A0F7196AF355}" dt="2025-07-17T13:23:47.313" v="158" actId="14100"/>
          <ac:spMkLst>
            <pc:docMk/>
            <pc:sldMk cId="1325608595" sldId="257"/>
            <ac:spMk id="2" creationId="{912DF434-28DB-4621-A497-D62C41CE0419}"/>
          </ac:spMkLst>
        </pc:spChg>
        <pc:spChg chg="mod">
          <ac:chgData name="Julie Valeski" userId="296ed0ad-c34b-49f0-ac90-23fc47c7e8c6" providerId="ADAL" clId="{BBEC354B-9677-4702-920A-A0F7196AF355}" dt="2025-07-17T13:23:59.217" v="159" actId="1076"/>
          <ac:spMkLst>
            <pc:docMk/>
            <pc:sldMk cId="1325608595" sldId="257"/>
            <ac:spMk id="3" creationId="{22788C46-D0BC-4307-AE55-7601A139E7CB}"/>
          </ac:spMkLst>
        </pc:spChg>
      </pc:sldChg>
      <pc:sldChg chg="addSp delSp modSp mod">
        <pc:chgData name="Julie Valeski" userId="296ed0ad-c34b-49f0-ac90-23fc47c7e8c6" providerId="ADAL" clId="{BBEC354B-9677-4702-920A-A0F7196AF355}" dt="2025-07-17T13:25:13.299" v="165" actId="962"/>
        <pc:sldMkLst>
          <pc:docMk/>
          <pc:sldMk cId="2377759067" sldId="299"/>
        </pc:sldMkLst>
        <pc:picChg chg="add mod">
          <ac:chgData name="Julie Valeski" userId="296ed0ad-c34b-49f0-ac90-23fc47c7e8c6" providerId="ADAL" clId="{BBEC354B-9677-4702-920A-A0F7196AF355}" dt="2025-07-17T13:25:13.299" v="165" actId="962"/>
          <ac:picMkLst>
            <pc:docMk/>
            <pc:sldMk cId="2377759067" sldId="299"/>
            <ac:picMk id="3" creationId="{330DE1E6-265D-CE73-5390-69532D4739D3}"/>
          </ac:picMkLst>
        </pc:picChg>
        <pc:picChg chg="del">
          <ac:chgData name="Julie Valeski" userId="296ed0ad-c34b-49f0-ac90-23fc47c7e8c6" providerId="ADAL" clId="{BBEC354B-9677-4702-920A-A0F7196AF355}" dt="2025-07-17T13:24:45.785" v="160" actId="478"/>
          <ac:picMkLst>
            <pc:docMk/>
            <pc:sldMk cId="2377759067" sldId="299"/>
            <ac:picMk id="9" creationId="{A423FA86-B4C6-1ADD-79DB-6EB091DAC3E4}"/>
          </ac:picMkLst>
        </pc:picChg>
      </pc:sldChg>
      <pc:sldChg chg="del">
        <pc:chgData name="Julie Valeski" userId="296ed0ad-c34b-49f0-ac90-23fc47c7e8c6" providerId="ADAL" clId="{BBEC354B-9677-4702-920A-A0F7196AF355}" dt="2025-07-17T13:24:55.407" v="161" actId="2696"/>
        <pc:sldMkLst>
          <pc:docMk/>
          <pc:sldMk cId="1075334410" sldId="300"/>
        </pc:sldMkLst>
      </pc:sldChg>
      <pc:sldChg chg="del">
        <pc:chgData name="Julie Valeski" userId="296ed0ad-c34b-49f0-ac90-23fc47c7e8c6" providerId="ADAL" clId="{BBEC354B-9677-4702-920A-A0F7196AF355}" dt="2025-07-17T13:24:58.456" v="162" actId="2696"/>
        <pc:sldMkLst>
          <pc:docMk/>
          <pc:sldMk cId="1235581208" sldId="30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7/17/2025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7/17/2025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59" r:id="rId4"/>
    <p:sldLayoutId id="2147483668" r:id="rId5"/>
    <p:sldLayoutId id="2147483669" r:id="rId6"/>
    <p:sldLayoutId id="2147483661" r:id="rId7"/>
    <p:sldLayoutId id="2147483666" r:id="rId8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nefitsaccess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830130"/>
          </a:xfrm>
        </p:spPr>
        <p:txBody>
          <a:bodyPr/>
          <a:lstStyle/>
          <a:p>
            <a:r>
              <a:rPr lang="en-US" dirty="0"/>
              <a:t>Wespath Retirement 1099-r Forms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677" y="1"/>
            <a:ext cx="9779183" cy="1439694"/>
          </a:xfrm>
        </p:spPr>
        <p:txBody>
          <a:bodyPr/>
          <a:lstStyle/>
          <a:p>
            <a:r>
              <a:rPr lang="en-US" dirty="0"/>
              <a:t>General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677" y="1579045"/>
            <a:ext cx="10185128" cy="47823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i="1" dirty="0"/>
              <a:t>Form 1099-R—Distributions from Pensions, Annuities, Retirement or Profit-Sharing Plans, IRAs, Insurance Contracts, etc.</a:t>
            </a:r>
          </a:p>
          <a:p>
            <a:endParaRPr lang="en-US" i="1" dirty="0"/>
          </a:p>
          <a:p>
            <a:r>
              <a:rPr lang="en-US" dirty="0"/>
              <a:t>A copy of the tax documents are sent to retired participants via mail and will be available online at </a:t>
            </a:r>
            <a:r>
              <a:rPr lang="en-US" b="1" u="sng" dirty="0">
                <a:hlinkClick r:id="rId3"/>
              </a:rPr>
              <a:t>benefitsaccess.org</a:t>
            </a:r>
            <a:r>
              <a:rPr lang="en-US" dirty="0"/>
              <a:t> after January 31st. After logging in, from the </a:t>
            </a:r>
            <a:r>
              <a:rPr lang="en-US" b="1" dirty="0"/>
              <a:t>Retirement</a:t>
            </a:r>
            <a:r>
              <a:rPr lang="en-US" dirty="0"/>
              <a:t> page, select </a:t>
            </a:r>
            <a:r>
              <a:rPr lang="en-US" b="1" dirty="0"/>
              <a:t>Accounts &gt; Tax Forms</a:t>
            </a:r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Participants who cannot access their tax forms online can contact Wespath at </a:t>
            </a:r>
            <a:r>
              <a:rPr lang="en-US" b="1" dirty="0"/>
              <a:t>1-800-851-2201</a:t>
            </a:r>
            <a:r>
              <a:rPr lang="en-US" dirty="0"/>
              <a:t> for an additional copy. Please allow two weeks for mail delivery.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form&#10;&#10;AI-generated content may be incorrect.">
            <a:extLst>
              <a:ext uri="{FF2B5EF4-FFF2-40B4-BE49-F238E27FC236}">
                <a16:creationId xmlns:a16="http://schemas.microsoft.com/office/drawing/2014/main" id="{330DE1E6-265D-CE73-5390-69532D473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0525" y="0"/>
            <a:ext cx="88709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75906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E98C35-9ECE-4425-BCBA-00E118C705CE}">
  <ds:schemaRefs>
    <ds:schemaRef ds:uri="http://schemas.microsoft.com/office/2006/metadata/properties"/>
    <ds:schemaRef ds:uri="230e9df3-be65-4c73-a93b-d1236ebd677e"/>
    <ds:schemaRef ds:uri="http://schemas.microsoft.com/office/2006/documentManagement/types"/>
    <ds:schemaRef ds:uri="71af3243-3dd4-4a8d-8c0d-dd76da1f02a5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16c05727-aa75-4e4a-9b5f-8a80a1165891"/>
    <ds:schemaRef ds:uri="http://schemas.microsoft.com/sharepoint/v3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{C8E3239E-352E-49C3-8872-FE7EBA0E111C}TF0e83fa2d-9a66-4e5e-9e82-acc620be7a498e277179_win32-f234380521c6</Template>
  <TotalTime>57</TotalTime>
  <Words>98</Words>
  <Application>Microsoft Office PowerPoint</Application>
  <PresentationFormat>Widescreen</PresentationFormat>
  <Paragraphs>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Tenorite</vt:lpstr>
      <vt:lpstr>Custom</vt:lpstr>
      <vt:lpstr>Wespath Retirement 1099-r Forms</vt:lpstr>
      <vt:lpstr>General Information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Rowley</dc:creator>
  <cp:lastModifiedBy>Julie Valeski</cp:lastModifiedBy>
  <cp:revision>2</cp:revision>
  <dcterms:created xsi:type="dcterms:W3CDTF">2025-06-30T17:41:44Z</dcterms:created>
  <dcterms:modified xsi:type="dcterms:W3CDTF">2025-07-17T13:25:24Z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