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8"/>
  </p:notesMasterIdLst>
  <p:handoutMasterIdLst>
    <p:handoutMasterId r:id="rId9"/>
  </p:handoutMasterIdLst>
  <p:sldIdLst>
    <p:sldId id="256" r:id="rId5"/>
    <p:sldId id="257" r:id="rId6"/>
    <p:sldId id="30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Author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593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69012ECD-51FC-41F1-AA8D-1B2483CD663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5646" autoAdjust="0"/>
  </p:normalViewPr>
  <p:slideViewPr>
    <p:cSldViewPr snapToGrid="0">
      <p:cViewPr>
        <p:scale>
          <a:sx n="63" d="100"/>
          <a:sy n="63" d="100"/>
        </p:scale>
        <p:origin x="2430" y="1020"/>
      </p:cViewPr>
      <p:guideLst/>
    </p:cSldViewPr>
  </p:slideViewPr>
  <p:outlineViewPr>
    <p:cViewPr>
      <p:scale>
        <a:sx n="33" d="100"/>
        <a:sy n="33" d="100"/>
      </p:scale>
      <p:origin x="0" y="-576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7325"/>
    </p:cViewPr>
  </p:sorterViewPr>
  <p:notesViewPr>
    <p:cSldViewPr snapToGrid="0">
      <p:cViewPr varScale="1">
        <p:scale>
          <a:sx n="58" d="100"/>
          <a:sy n="58" d="100"/>
        </p:scale>
        <p:origin x="2371" y="6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8/10/relationships/authors" Target="authors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FB8B65A-D69F-C26C-B67E-036EF77BF1F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52B9064-AE57-427F-E5AF-71DE7D52FE6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8190EA-5EEC-4300-B6AE-D9734C6C648E}" type="datetimeFigureOut">
              <a:rPr lang="en-US" smtClean="0"/>
              <a:t>7/12/2025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186157A-CEB9-B0FC-3A49-BE950AEAD6F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0819CA0-A57D-42D7-A625-56C22D0FA7C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FF3A6F-DEFA-45E0-9496-BEE7C2C6F3D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60022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87ADD9-2083-264C-A652-8D52D02F7E72}" type="datetimeFigureOut">
              <a:rPr lang="en-US" smtClean="0"/>
              <a:t>7/12/2025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7DC217-DF71-1A49-B3EA-559F1F43B0F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64252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7DC217-DF71-1A49-B3EA-559F1F43B0F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93858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7DC217-DF71-1A49-B3EA-559F1F43B0F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52478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AC79249-FDC0-364D-A734-AE1DE1605D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4572000"/>
            <a:ext cx="12192000" cy="2286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13537B6D-42A5-F449-2691-321A167F7C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-3419"/>
            <a:ext cx="12192000" cy="6861419"/>
            <a:chOff x="0" y="-3419"/>
            <a:chExt cx="12192000" cy="6861419"/>
          </a:xfrm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902465C8-266D-104C-9C49-323DF4A8277E}"/>
                </a:ext>
              </a:extLst>
            </p:cNvPr>
            <p:cNvSpPr/>
            <p:nvPr userDrawn="1"/>
          </p:nvSpPr>
          <p:spPr>
            <a:xfrm>
              <a:off x="583746" y="4960030"/>
              <a:ext cx="1551214" cy="1551214"/>
            </a:xfrm>
            <a:prstGeom prst="ellipse">
              <a:avLst/>
            </a:prstGeom>
            <a:solidFill>
              <a:schemeClr val="tx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37979A1C-BF60-B345-A664-2E4F7A3461EB}"/>
                </a:ext>
              </a:extLst>
            </p:cNvPr>
            <p:cNvSpPr/>
            <p:nvPr userDrawn="1"/>
          </p:nvSpPr>
          <p:spPr>
            <a:xfrm>
              <a:off x="1" y="4571999"/>
              <a:ext cx="1118508" cy="1118508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0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lnTo>
                    <a:pt x="1167493" y="0"/>
                  </a:lnTo>
                  <a:cubicBezTo>
                    <a:pt x="522704" y="0"/>
                    <a:pt x="0" y="522704"/>
                    <a:pt x="0" y="11674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58080B3E-915C-2D4C-8608-596E1BFD6387}"/>
                </a:ext>
              </a:extLst>
            </p:cNvPr>
            <p:cNvSpPr/>
            <p:nvPr userDrawn="1"/>
          </p:nvSpPr>
          <p:spPr>
            <a:xfrm>
              <a:off x="1" y="5739492"/>
              <a:ext cx="1118508" cy="1118508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1167493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cubicBezTo>
                    <a:pt x="0" y="644789"/>
                    <a:pt x="522704" y="1167493"/>
                    <a:pt x="1167493" y="1167493"/>
                  </a:cubicBezTo>
                  <a:lnTo>
                    <a:pt x="0" y="11674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F15FBB50-09C8-B64E-AE57-67C5E70810CB}"/>
                </a:ext>
              </a:extLst>
            </p:cNvPr>
            <p:cNvGrpSpPr/>
            <p:nvPr userDrawn="1"/>
          </p:nvGrpSpPr>
          <p:grpSpPr>
            <a:xfrm>
              <a:off x="8264427" y="-3419"/>
              <a:ext cx="3927573" cy="3165022"/>
              <a:chOff x="9857014" y="13834"/>
              <a:chExt cx="2334986" cy="1881641"/>
            </a:xfrm>
          </p:grpSpPr>
          <p:sp>
            <p:nvSpPr>
              <p:cNvPr id="15" name="Freeform 14">
                <a:extLst>
                  <a:ext uri="{FF2B5EF4-FFF2-40B4-BE49-F238E27FC236}">
                    <a16:creationId xmlns:a16="http://schemas.microsoft.com/office/drawing/2014/main" id="{EFBF1E52-11FA-DC48-B7AD-75734232FFE8}"/>
                  </a:ext>
                </a:extLst>
              </p:cNvPr>
              <p:cNvSpPr/>
              <p:nvPr userDrawn="1"/>
            </p:nvSpPr>
            <p:spPr>
              <a:xfrm rot="5400000" flipH="1" flipV="1">
                <a:off x="10667433" y="370908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16" name="Freeform 15">
                <a:extLst>
                  <a:ext uri="{FF2B5EF4-FFF2-40B4-BE49-F238E27FC236}">
                    <a16:creationId xmlns:a16="http://schemas.microsoft.com/office/drawing/2014/main" id="{4850B620-49F5-3748-84AF-682555D52792}"/>
                  </a:ext>
                </a:extLst>
              </p:cNvPr>
              <p:cNvSpPr/>
              <p:nvPr userDrawn="1"/>
            </p:nvSpPr>
            <p:spPr>
              <a:xfrm rot="16200000" flipV="1">
                <a:off x="9499940" y="370908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BC68F289-2744-2F48-893A-3F17911625C8}"/>
                </a:ext>
              </a:extLst>
            </p:cNvPr>
            <p:cNvSpPr/>
            <p:nvPr userDrawn="1"/>
          </p:nvSpPr>
          <p:spPr>
            <a:xfrm>
              <a:off x="0" y="-1"/>
              <a:ext cx="1167493" cy="1167493"/>
            </a:xfrm>
            <a:custGeom>
              <a:avLst/>
              <a:gdLst>
                <a:gd name="connsiteX0" fmla="*/ 0 w 862693"/>
                <a:gd name="connsiteY0" fmla="*/ 0 h 862693"/>
                <a:gd name="connsiteX1" fmla="*/ 862693 w 862693"/>
                <a:gd name="connsiteY1" fmla="*/ 0 h 862693"/>
                <a:gd name="connsiteX2" fmla="*/ 0 w 862693"/>
                <a:gd name="connsiteY2" fmla="*/ 862693 h 862693"/>
                <a:gd name="connsiteX3" fmla="*/ 0 w 862693"/>
                <a:gd name="connsiteY3" fmla="*/ 0 h 8626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62693" h="862693">
                  <a:moveTo>
                    <a:pt x="0" y="0"/>
                  </a:moveTo>
                  <a:lnTo>
                    <a:pt x="862693" y="0"/>
                  </a:lnTo>
                  <a:cubicBezTo>
                    <a:pt x="862693" y="476453"/>
                    <a:pt x="476452" y="862693"/>
                    <a:pt x="0" y="8626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8" name="Freeform 27">
              <a:extLst>
                <a:ext uri="{FF2B5EF4-FFF2-40B4-BE49-F238E27FC236}">
                  <a16:creationId xmlns:a16="http://schemas.microsoft.com/office/drawing/2014/main" id="{9E240E8A-950E-7946-826C-415CB5DACA43}"/>
                </a:ext>
              </a:extLst>
            </p:cNvPr>
            <p:cNvSpPr/>
            <p:nvPr userDrawn="1"/>
          </p:nvSpPr>
          <p:spPr>
            <a:xfrm>
              <a:off x="11024507" y="4580708"/>
              <a:ext cx="1167493" cy="2277292"/>
            </a:xfrm>
            <a:custGeom>
              <a:avLst/>
              <a:gdLst>
                <a:gd name="connsiteX0" fmla="*/ 1167473 w 1167493"/>
                <a:gd name="connsiteY0" fmla="*/ 0 h 2272167"/>
                <a:gd name="connsiteX1" fmla="*/ 1167493 w 1167493"/>
                <a:gd name="connsiteY1" fmla="*/ 0 h 2272167"/>
                <a:gd name="connsiteX2" fmla="*/ 1167493 w 1167493"/>
                <a:gd name="connsiteY2" fmla="*/ 492960 h 2272167"/>
                <a:gd name="connsiteX3" fmla="*/ 1167493 w 1167493"/>
                <a:gd name="connsiteY3" fmla="*/ 720385 h 2272167"/>
                <a:gd name="connsiteX4" fmla="*/ 1167493 w 1167493"/>
                <a:gd name="connsiteY4" fmla="*/ 2272167 h 2272167"/>
                <a:gd name="connsiteX5" fmla="*/ 0 w 1167493"/>
                <a:gd name="connsiteY5" fmla="*/ 2272167 h 2272167"/>
                <a:gd name="connsiteX6" fmla="*/ 0 w 1167493"/>
                <a:gd name="connsiteY6" fmla="*/ 1898074 h 2272167"/>
                <a:gd name="connsiteX7" fmla="*/ 0 w 1167493"/>
                <a:gd name="connsiteY7" fmla="*/ 1271597 h 2272167"/>
                <a:gd name="connsiteX8" fmla="*/ 0 w 1167493"/>
                <a:gd name="connsiteY8" fmla="*/ 1177688 h 2272167"/>
                <a:gd name="connsiteX9" fmla="*/ 1048124 w 1167493"/>
                <a:gd name="connsiteY9" fmla="*/ 6080 h 2272167"/>
                <a:gd name="connsiteX10" fmla="*/ 1167473 w 1167493"/>
                <a:gd name="connsiteY10" fmla="*/ 0 h 22721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167493" h="2272167">
                  <a:moveTo>
                    <a:pt x="1167473" y="0"/>
                  </a:moveTo>
                  <a:lnTo>
                    <a:pt x="1167493" y="0"/>
                  </a:lnTo>
                  <a:lnTo>
                    <a:pt x="1167493" y="492960"/>
                  </a:lnTo>
                  <a:lnTo>
                    <a:pt x="1167493" y="720385"/>
                  </a:lnTo>
                  <a:lnTo>
                    <a:pt x="1167493" y="2272167"/>
                  </a:lnTo>
                  <a:lnTo>
                    <a:pt x="0" y="2272167"/>
                  </a:lnTo>
                  <a:lnTo>
                    <a:pt x="0" y="1898074"/>
                  </a:lnTo>
                  <a:lnTo>
                    <a:pt x="0" y="1271597"/>
                  </a:lnTo>
                  <a:lnTo>
                    <a:pt x="0" y="1177688"/>
                  </a:lnTo>
                  <a:cubicBezTo>
                    <a:pt x="0" y="567919"/>
                    <a:pt x="459408" y="66389"/>
                    <a:pt x="1048124" y="6080"/>
                  </a:cubicBezTo>
                  <a:lnTo>
                    <a:pt x="1167473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94248F2-5264-4601-AA0B-6C092F77F2D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167493" y="232913"/>
            <a:ext cx="7096933" cy="3830130"/>
          </a:xfrm>
        </p:spPr>
        <p:txBody>
          <a:bodyPr anchor="b">
            <a:noAutofit/>
          </a:bodyPr>
          <a:lstStyle>
            <a:lvl1pPr algn="l">
              <a:defRPr sz="6000" b="1"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29164985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>
            <a:extLst>
              <a:ext uri="{FF2B5EF4-FFF2-40B4-BE49-F238E27FC236}">
                <a16:creationId xmlns:a16="http://schemas.microsoft.com/office/drawing/2014/main" id="{AC10D125-AB73-D276-4947-94204736A3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" y="0"/>
            <a:ext cx="12191999" cy="6858000"/>
            <a:chOff x="1" y="0"/>
            <a:chExt cx="12191999" cy="6858000"/>
          </a:xfrm>
        </p:grpSpPr>
        <p:sp>
          <p:nvSpPr>
            <p:cNvPr id="4" name="Freeform 3">
              <a:extLst>
                <a:ext uri="{FF2B5EF4-FFF2-40B4-BE49-F238E27FC236}">
                  <a16:creationId xmlns:a16="http://schemas.microsoft.com/office/drawing/2014/main" id="{6A7F6A3F-E1DD-A246-9A6D-5F9B18BA25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 flipH="1">
              <a:off x="8580896" y="1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0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lnTo>
                    <a:pt x="1167493" y="0"/>
                  </a:lnTo>
                  <a:cubicBezTo>
                    <a:pt x="522704" y="0"/>
                    <a:pt x="0" y="522704"/>
                    <a:pt x="0" y="11674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5" name="Freeform 4">
              <a:extLst>
                <a:ext uri="{FF2B5EF4-FFF2-40B4-BE49-F238E27FC236}">
                  <a16:creationId xmlns:a16="http://schemas.microsoft.com/office/drawing/2014/main" id="{055FD0FC-C8FF-6741-A364-A29CDC6F94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 flipH="1">
              <a:off x="8580896" y="3246896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1167493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cubicBezTo>
                    <a:pt x="0" y="644789"/>
                    <a:pt x="522704" y="1167493"/>
                    <a:pt x="1167493" y="1167493"/>
                  </a:cubicBezTo>
                  <a:lnTo>
                    <a:pt x="0" y="11674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latin typeface="+mn-lt"/>
              </a:endParaRPr>
            </a:p>
          </p:txBody>
        </p:sp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D11C9832-A021-954E-A34F-2988D1189A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1" y="0"/>
              <a:ext cx="933856" cy="933856"/>
            </a:xfrm>
            <a:custGeom>
              <a:avLst/>
              <a:gdLst>
                <a:gd name="connsiteX0" fmla="*/ 0 w 862693"/>
                <a:gd name="connsiteY0" fmla="*/ 0 h 862693"/>
                <a:gd name="connsiteX1" fmla="*/ 862693 w 862693"/>
                <a:gd name="connsiteY1" fmla="*/ 0 h 862693"/>
                <a:gd name="connsiteX2" fmla="*/ 0 w 862693"/>
                <a:gd name="connsiteY2" fmla="*/ 862693 h 862693"/>
                <a:gd name="connsiteX3" fmla="*/ 0 w 862693"/>
                <a:gd name="connsiteY3" fmla="*/ 0 h 8626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62693" h="862693">
                  <a:moveTo>
                    <a:pt x="0" y="0"/>
                  </a:moveTo>
                  <a:lnTo>
                    <a:pt x="862693" y="0"/>
                  </a:lnTo>
                  <a:cubicBezTo>
                    <a:pt x="862693" y="476453"/>
                    <a:pt x="476452" y="862693"/>
                    <a:pt x="0" y="8626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9861BC34-DFBF-2D4F-B463-FCFBC08391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 userDrawn="1"/>
          </p:nvGrpSpPr>
          <p:grpSpPr>
            <a:xfrm>
              <a:off x="8082092" y="5590903"/>
              <a:ext cx="1572380" cy="1267097"/>
              <a:chOff x="7413403" y="4976359"/>
              <a:chExt cx="2334986" cy="1881641"/>
            </a:xfrm>
          </p:grpSpPr>
          <p:sp>
            <p:nvSpPr>
              <p:cNvPr id="7" name="Freeform 6">
                <a:extLst>
                  <a:ext uri="{FF2B5EF4-FFF2-40B4-BE49-F238E27FC236}">
                    <a16:creationId xmlns:a16="http://schemas.microsoft.com/office/drawing/2014/main" id="{55C37C19-F268-4A43-A0D4-3B1B38D48952}"/>
                  </a:ext>
                </a:extLst>
              </p:cNvPr>
              <p:cNvSpPr/>
              <p:nvPr userDrawn="1"/>
            </p:nvSpPr>
            <p:spPr>
              <a:xfrm rot="5400000" flipH="1" flipV="1">
                <a:off x="8223822" y="5333433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>
                  <a:latin typeface="+mn-lt"/>
                </a:endParaRPr>
              </a:p>
            </p:txBody>
          </p:sp>
          <p:sp>
            <p:nvSpPr>
              <p:cNvPr id="8" name="Freeform 7">
                <a:extLst>
                  <a:ext uri="{FF2B5EF4-FFF2-40B4-BE49-F238E27FC236}">
                    <a16:creationId xmlns:a16="http://schemas.microsoft.com/office/drawing/2014/main" id="{E4F760E5-9D5D-E44F-AEBF-20CA8DE87D11}"/>
                  </a:ext>
                </a:extLst>
              </p:cNvPr>
              <p:cNvSpPr/>
              <p:nvPr userDrawn="1"/>
            </p:nvSpPr>
            <p:spPr>
              <a:xfrm rot="16200000" flipV="1">
                <a:off x="7056329" y="5333433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>
                  <a:latin typeface="+mn-lt"/>
                </a:endParaRPr>
              </a:p>
            </p:txBody>
          </p:sp>
        </p:grp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58864" y="102021"/>
            <a:ext cx="9779183" cy="1744415"/>
          </a:xfrm>
        </p:spPr>
        <p:txBody>
          <a:bodyPr anchor="b">
            <a:noAutofit/>
          </a:bodyPr>
          <a:lstStyle>
            <a:lvl1pPr>
              <a:defRPr sz="4200" b="1"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158865" y="2017467"/>
            <a:ext cx="9779182" cy="3366815"/>
          </a:xfrm>
        </p:spPr>
        <p:txBody>
          <a:bodyPr>
            <a:normAutofit/>
          </a:bodyPr>
          <a:lstStyle>
            <a:lvl1pPr marL="0" indent="0">
              <a:buNone/>
              <a:defRPr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9/8/20XX</a:t>
            </a:r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2271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2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CCEDB282-8288-C81F-52B5-048A3E80C9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-1"/>
            <a:ext cx="12208822" cy="6858003"/>
            <a:chOff x="0" y="-1"/>
            <a:chExt cx="12208822" cy="6858003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2A62587F-7496-384A-AF40-18FC8CF0709D}"/>
                </a:ext>
              </a:extLst>
            </p:cNvPr>
            <p:cNvSpPr/>
            <p:nvPr userDrawn="1"/>
          </p:nvSpPr>
          <p:spPr>
            <a:xfrm>
              <a:off x="0" y="2286002"/>
              <a:ext cx="12208822" cy="4572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84DB028B-A475-224B-B675-A15A56CAD0BF}"/>
                </a:ext>
              </a:extLst>
            </p:cNvPr>
            <p:cNvSpPr/>
            <p:nvPr userDrawn="1"/>
          </p:nvSpPr>
          <p:spPr>
            <a:xfrm flipH="1">
              <a:off x="8597718" y="3246896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1167493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cubicBezTo>
                    <a:pt x="0" y="644789"/>
                    <a:pt x="522704" y="1167493"/>
                    <a:pt x="1167493" y="1167493"/>
                  </a:cubicBezTo>
                  <a:lnTo>
                    <a:pt x="0" y="11674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61C34955-105B-4D4D-B51D-754C5D38A85D}"/>
                </a:ext>
              </a:extLst>
            </p:cNvPr>
            <p:cNvSpPr/>
            <p:nvPr userDrawn="1"/>
          </p:nvSpPr>
          <p:spPr>
            <a:xfrm>
              <a:off x="1" y="0"/>
              <a:ext cx="933856" cy="933856"/>
            </a:xfrm>
            <a:custGeom>
              <a:avLst/>
              <a:gdLst>
                <a:gd name="connsiteX0" fmla="*/ 0 w 862693"/>
                <a:gd name="connsiteY0" fmla="*/ 0 h 862693"/>
                <a:gd name="connsiteX1" fmla="*/ 862693 w 862693"/>
                <a:gd name="connsiteY1" fmla="*/ 0 h 862693"/>
                <a:gd name="connsiteX2" fmla="*/ 0 w 862693"/>
                <a:gd name="connsiteY2" fmla="*/ 862693 h 862693"/>
                <a:gd name="connsiteX3" fmla="*/ 0 w 862693"/>
                <a:gd name="connsiteY3" fmla="*/ 0 h 8626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62693" h="862693">
                  <a:moveTo>
                    <a:pt x="0" y="0"/>
                  </a:moveTo>
                  <a:lnTo>
                    <a:pt x="862693" y="0"/>
                  </a:lnTo>
                  <a:cubicBezTo>
                    <a:pt x="862693" y="476453"/>
                    <a:pt x="476452" y="862693"/>
                    <a:pt x="0" y="8626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2734DEB1-EC02-2E42-9292-4ADD115060A5}"/>
                </a:ext>
              </a:extLst>
            </p:cNvPr>
            <p:cNvSpPr/>
            <p:nvPr userDrawn="1"/>
          </p:nvSpPr>
          <p:spPr>
            <a:xfrm rot="5400000" flipH="1" flipV="1">
              <a:off x="10344100" y="438098"/>
              <a:ext cx="2285999" cy="1409801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13" name="Title 1">
            <a:extLst>
              <a:ext uri="{FF2B5EF4-FFF2-40B4-BE49-F238E27FC236}">
                <a16:creationId xmlns:a16="http://schemas.microsoft.com/office/drawing/2014/main" id="{5E932F0D-7FC3-634B-932C-3625C16C8DE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67492" y="45085"/>
            <a:ext cx="9779183" cy="1600835"/>
          </a:xfrm>
        </p:spPr>
        <p:txBody>
          <a:bodyPr anchor="b">
            <a:noAutofit/>
          </a:bodyPr>
          <a:lstStyle>
            <a:lvl1pPr>
              <a:defRPr sz="4200" b="1"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1EED44-783E-8705-4119-D7E9F7D4F2B4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1166087" y="2652713"/>
            <a:ext cx="9780587" cy="3436936"/>
          </a:xfrm>
        </p:spPr>
        <p:txBody>
          <a:bodyPr>
            <a:normAutofit/>
          </a:bodyPr>
          <a:lstStyle>
            <a:lvl1pPr marL="342900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solidFill>
                  <a:schemeClr val="bg1"/>
                </a:solidFill>
                <a:latin typeface="+mn-lt"/>
              </a:defRPr>
            </a:lvl1pPr>
            <a:lvl2pPr marL="566928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solidFill>
                  <a:schemeClr val="bg1"/>
                </a:solidFill>
                <a:latin typeface="+mn-lt"/>
              </a:defRPr>
            </a:lvl2pPr>
            <a:lvl3pPr marL="850392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solidFill>
                  <a:schemeClr val="bg1"/>
                </a:solidFill>
                <a:latin typeface="+mn-lt"/>
              </a:defRPr>
            </a:lvl3pPr>
            <a:lvl4pPr marL="1097280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solidFill>
                  <a:schemeClr val="bg1"/>
                </a:solidFill>
                <a:latin typeface="+mn-lt"/>
              </a:defRPr>
            </a:lvl4pPr>
            <a:lvl5pPr marL="1371600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95D4F5-F69B-42F6-8A9D-330F696E14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2"/>
                </a:solidFill>
                <a:latin typeface="+mn-lt"/>
              </a:defRPr>
            </a:lvl1pPr>
          </a:lstStyle>
          <a:p>
            <a:r>
              <a:rPr lang="en-US" dirty="0"/>
              <a:t>9/8/20XX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79A23A-2238-4904-8692-9F2DAE8B8F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2"/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69FC35-DDC8-45FB-8ACB-21C15F57C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206318" y="6356350"/>
            <a:ext cx="1604682" cy="365125"/>
          </a:xfrm>
        </p:spPr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31769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ectio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95FBCE6F-2AA9-31FE-8148-33B4807355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067EACEC-C2DD-EA42-8504-176673AD1F20}"/>
                </a:ext>
              </a:extLst>
            </p:cNvPr>
            <p:cNvSpPr/>
            <p:nvPr userDrawn="1"/>
          </p:nvSpPr>
          <p:spPr>
            <a:xfrm>
              <a:off x="0" y="0"/>
              <a:ext cx="8025490" cy="6858000"/>
            </a:xfrm>
            <a:custGeom>
              <a:avLst/>
              <a:gdLst>
                <a:gd name="connsiteX0" fmla="*/ 0 w 8025490"/>
                <a:gd name="connsiteY0" fmla="*/ 0 h 6858000"/>
                <a:gd name="connsiteX1" fmla="*/ 4596490 w 8025490"/>
                <a:gd name="connsiteY1" fmla="*/ 0 h 6858000"/>
                <a:gd name="connsiteX2" fmla="*/ 8025490 w 8025490"/>
                <a:gd name="connsiteY2" fmla="*/ 3429000 h 6858000"/>
                <a:gd name="connsiteX3" fmla="*/ 4596490 w 8025490"/>
                <a:gd name="connsiteY3" fmla="*/ 6858000 h 6858000"/>
                <a:gd name="connsiteX4" fmla="*/ 0 w 8025490"/>
                <a:gd name="connsiteY4" fmla="*/ 685800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025490" h="6858000">
                  <a:moveTo>
                    <a:pt x="0" y="0"/>
                  </a:moveTo>
                  <a:lnTo>
                    <a:pt x="4596490" y="0"/>
                  </a:lnTo>
                  <a:cubicBezTo>
                    <a:pt x="6490274" y="0"/>
                    <a:pt x="8025490" y="1535216"/>
                    <a:pt x="8025490" y="3429000"/>
                  </a:cubicBezTo>
                  <a:cubicBezTo>
                    <a:pt x="8025490" y="5322784"/>
                    <a:pt x="6490274" y="6858000"/>
                    <a:pt x="4596490" y="6858000"/>
                  </a:cubicBezTo>
                  <a:lnTo>
                    <a:pt x="0" y="685800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89843C7E-5704-7A46-8974-F3BFA42E7310}"/>
                </a:ext>
              </a:extLst>
            </p:cNvPr>
            <p:cNvGrpSpPr/>
            <p:nvPr userDrawn="1"/>
          </p:nvGrpSpPr>
          <p:grpSpPr>
            <a:xfrm rot="16200000">
              <a:off x="8286528" y="2207195"/>
              <a:ext cx="3032351" cy="2443610"/>
              <a:chOff x="9857014" y="13834"/>
              <a:chExt cx="2334986" cy="1881641"/>
            </a:xfrm>
          </p:grpSpPr>
          <p:sp>
            <p:nvSpPr>
              <p:cNvPr id="15" name="Freeform 14">
                <a:extLst>
                  <a:ext uri="{FF2B5EF4-FFF2-40B4-BE49-F238E27FC236}">
                    <a16:creationId xmlns:a16="http://schemas.microsoft.com/office/drawing/2014/main" id="{EFBF1E52-11FA-DC48-B7AD-75734232FFE8}"/>
                  </a:ext>
                </a:extLst>
              </p:cNvPr>
              <p:cNvSpPr/>
              <p:nvPr userDrawn="1"/>
            </p:nvSpPr>
            <p:spPr>
              <a:xfrm rot="5400000" flipH="1" flipV="1">
                <a:off x="10667433" y="370908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16" name="Freeform 15">
                <a:extLst>
                  <a:ext uri="{FF2B5EF4-FFF2-40B4-BE49-F238E27FC236}">
                    <a16:creationId xmlns:a16="http://schemas.microsoft.com/office/drawing/2014/main" id="{4850B620-49F5-3748-84AF-682555D52792}"/>
                  </a:ext>
                </a:extLst>
              </p:cNvPr>
              <p:cNvSpPr/>
              <p:nvPr userDrawn="1"/>
            </p:nvSpPr>
            <p:spPr>
              <a:xfrm rot="16200000" flipV="1">
                <a:off x="9499940" y="370908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17" name="Freeform 16">
              <a:extLst>
                <a:ext uri="{FF2B5EF4-FFF2-40B4-BE49-F238E27FC236}">
                  <a16:creationId xmlns:a16="http://schemas.microsoft.com/office/drawing/2014/main" id="{0B179973-08D2-EF40-B516-35E75E906394}"/>
                </a:ext>
              </a:extLst>
            </p:cNvPr>
            <p:cNvSpPr/>
            <p:nvPr userDrawn="1"/>
          </p:nvSpPr>
          <p:spPr>
            <a:xfrm flipH="1">
              <a:off x="8580896" y="1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0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lnTo>
                    <a:pt x="1167493" y="0"/>
                  </a:lnTo>
                  <a:cubicBezTo>
                    <a:pt x="522704" y="0"/>
                    <a:pt x="0" y="522704"/>
                    <a:pt x="0" y="11674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6C811FF3-E48A-194D-8022-65F8C3A17449}"/>
                </a:ext>
              </a:extLst>
            </p:cNvPr>
            <p:cNvSpPr/>
            <p:nvPr userDrawn="1"/>
          </p:nvSpPr>
          <p:spPr>
            <a:xfrm flipH="1">
              <a:off x="8580896" y="3246896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1167493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cubicBezTo>
                    <a:pt x="0" y="644789"/>
                    <a:pt x="522704" y="1167493"/>
                    <a:pt x="1167493" y="1167493"/>
                  </a:cubicBezTo>
                  <a:lnTo>
                    <a:pt x="0" y="11674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94248F2-5264-4601-AA0B-6C092F77F2D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167494" y="177553"/>
            <a:ext cx="6245912" cy="3269447"/>
          </a:xfrm>
        </p:spPr>
        <p:txBody>
          <a:bodyPr bIns="0" anchor="b">
            <a:noAutofit/>
          </a:bodyPr>
          <a:lstStyle>
            <a:lvl1pPr algn="l">
              <a:defRPr sz="60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FB69D3-5632-4285-A209-9DCA67DA668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167494" y="3492896"/>
            <a:ext cx="6245912" cy="912850"/>
          </a:xfrm>
        </p:spPr>
        <p:txBody>
          <a:bodyPr anchor="ctr" anchorCtr="0">
            <a:no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add subtitle</a:t>
            </a:r>
          </a:p>
        </p:txBody>
      </p:sp>
    </p:spTree>
    <p:extLst>
      <p:ext uri="{BB962C8B-B14F-4D97-AF65-F5344CB8AC3E}">
        <p14:creationId xmlns:p14="http://schemas.microsoft.com/office/powerpoint/2010/main" val="9865294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Colum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>
            <a:extLst>
              <a:ext uri="{FF2B5EF4-FFF2-40B4-BE49-F238E27FC236}">
                <a16:creationId xmlns:a16="http://schemas.microsoft.com/office/drawing/2014/main" id="{14DB56B5-5DD7-95E3-52B2-EDC4B3F130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" y="0"/>
            <a:ext cx="12191999" cy="6858000"/>
            <a:chOff x="1" y="0"/>
            <a:chExt cx="12191999" cy="6858000"/>
          </a:xfrm>
        </p:grpSpPr>
        <p:sp>
          <p:nvSpPr>
            <p:cNvPr id="4" name="Freeform 3">
              <a:extLst>
                <a:ext uri="{FF2B5EF4-FFF2-40B4-BE49-F238E27FC236}">
                  <a16:creationId xmlns:a16="http://schemas.microsoft.com/office/drawing/2014/main" id="{6A7F6A3F-E1DD-A246-9A6D-5F9B18BA2588}"/>
                </a:ext>
              </a:extLst>
            </p:cNvPr>
            <p:cNvSpPr/>
            <p:nvPr userDrawn="1"/>
          </p:nvSpPr>
          <p:spPr>
            <a:xfrm flipH="1">
              <a:off x="8580896" y="1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0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lnTo>
                    <a:pt x="1167493" y="0"/>
                  </a:lnTo>
                  <a:cubicBezTo>
                    <a:pt x="522704" y="0"/>
                    <a:pt x="0" y="522704"/>
                    <a:pt x="0" y="11674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5" name="Freeform 4">
              <a:extLst>
                <a:ext uri="{FF2B5EF4-FFF2-40B4-BE49-F238E27FC236}">
                  <a16:creationId xmlns:a16="http://schemas.microsoft.com/office/drawing/2014/main" id="{055FD0FC-C8FF-6741-A364-A29CDC6F9495}"/>
                </a:ext>
              </a:extLst>
            </p:cNvPr>
            <p:cNvSpPr/>
            <p:nvPr userDrawn="1"/>
          </p:nvSpPr>
          <p:spPr>
            <a:xfrm flipH="1">
              <a:off x="8580896" y="3246896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1167493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cubicBezTo>
                    <a:pt x="0" y="644789"/>
                    <a:pt x="522704" y="1167493"/>
                    <a:pt x="1167493" y="1167493"/>
                  </a:cubicBezTo>
                  <a:lnTo>
                    <a:pt x="0" y="11674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D11C9832-A021-954E-A34F-2988D1189AE9}"/>
                </a:ext>
              </a:extLst>
            </p:cNvPr>
            <p:cNvSpPr/>
            <p:nvPr userDrawn="1"/>
          </p:nvSpPr>
          <p:spPr>
            <a:xfrm>
              <a:off x="1" y="0"/>
              <a:ext cx="933856" cy="933856"/>
            </a:xfrm>
            <a:custGeom>
              <a:avLst/>
              <a:gdLst>
                <a:gd name="connsiteX0" fmla="*/ 0 w 862693"/>
                <a:gd name="connsiteY0" fmla="*/ 0 h 862693"/>
                <a:gd name="connsiteX1" fmla="*/ 862693 w 862693"/>
                <a:gd name="connsiteY1" fmla="*/ 0 h 862693"/>
                <a:gd name="connsiteX2" fmla="*/ 0 w 862693"/>
                <a:gd name="connsiteY2" fmla="*/ 862693 h 862693"/>
                <a:gd name="connsiteX3" fmla="*/ 0 w 862693"/>
                <a:gd name="connsiteY3" fmla="*/ 0 h 8626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62693" h="862693">
                  <a:moveTo>
                    <a:pt x="0" y="0"/>
                  </a:moveTo>
                  <a:lnTo>
                    <a:pt x="862693" y="0"/>
                  </a:lnTo>
                  <a:cubicBezTo>
                    <a:pt x="862693" y="476453"/>
                    <a:pt x="476452" y="862693"/>
                    <a:pt x="0" y="8626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9861BC34-DFBF-2D4F-B463-FCFBC08391FF}"/>
                </a:ext>
              </a:extLst>
            </p:cNvPr>
            <p:cNvGrpSpPr/>
            <p:nvPr userDrawn="1"/>
          </p:nvGrpSpPr>
          <p:grpSpPr>
            <a:xfrm>
              <a:off x="8082092" y="5590903"/>
              <a:ext cx="1572380" cy="1267097"/>
              <a:chOff x="7413403" y="4976359"/>
              <a:chExt cx="2334986" cy="1881641"/>
            </a:xfrm>
          </p:grpSpPr>
          <p:sp>
            <p:nvSpPr>
              <p:cNvPr id="7" name="Freeform 6">
                <a:extLst>
                  <a:ext uri="{FF2B5EF4-FFF2-40B4-BE49-F238E27FC236}">
                    <a16:creationId xmlns:a16="http://schemas.microsoft.com/office/drawing/2014/main" id="{55C37C19-F268-4A43-A0D4-3B1B38D48952}"/>
                  </a:ext>
                </a:extLst>
              </p:cNvPr>
              <p:cNvSpPr/>
              <p:nvPr userDrawn="1"/>
            </p:nvSpPr>
            <p:spPr>
              <a:xfrm rot="5400000" flipH="1" flipV="1">
                <a:off x="8223822" y="5333433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>
                  <a:latin typeface="+mn-lt"/>
                </a:endParaRPr>
              </a:p>
            </p:txBody>
          </p:sp>
          <p:sp>
            <p:nvSpPr>
              <p:cNvPr id="8" name="Freeform 7">
                <a:extLst>
                  <a:ext uri="{FF2B5EF4-FFF2-40B4-BE49-F238E27FC236}">
                    <a16:creationId xmlns:a16="http://schemas.microsoft.com/office/drawing/2014/main" id="{E4F760E5-9D5D-E44F-AEBF-20CA8DE87D11}"/>
                  </a:ext>
                </a:extLst>
              </p:cNvPr>
              <p:cNvSpPr/>
              <p:nvPr userDrawn="1"/>
            </p:nvSpPr>
            <p:spPr>
              <a:xfrm rot="16200000" flipV="1">
                <a:off x="7056329" y="5333433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>
                  <a:latin typeface="+mn-lt"/>
                </a:endParaRPr>
              </a:p>
            </p:txBody>
          </p:sp>
        </p:grp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67492" y="136526"/>
            <a:ext cx="9601200" cy="1653371"/>
          </a:xfrm>
        </p:spPr>
        <p:txBody>
          <a:bodyPr anchor="b">
            <a:noAutofit/>
          </a:bodyPr>
          <a:lstStyle>
            <a:lvl1pPr>
              <a:defRPr sz="4200" b="1"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167493" y="2023984"/>
            <a:ext cx="4663440" cy="3332832"/>
          </a:xfrm>
        </p:spPr>
        <p:txBody>
          <a:bodyPr>
            <a:normAutofit/>
          </a:bodyPr>
          <a:lstStyle>
            <a:lvl1pPr marL="0" indent="0">
              <a:spcBef>
                <a:spcPts val="1000"/>
              </a:spcBef>
              <a:buFont typeface="Arial" panose="020B0604020202020204" pitchFamily="34" charset="0"/>
              <a:buNone/>
              <a:defRPr sz="2000">
                <a:latin typeface="+mn-lt"/>
              </a:defRPr>
            </a:lvl1pPr>
            <a:lvl2pPr marL="283464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latin typeface="+mn-lt"/>
              </a:defRPr>
            </a:lvl2pPr>
            <a:lvl3pPr marL="566928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latin typeface="+mn-lt"/>
              </a:defRPr>
            </a:lvl3pPr>
            <a:lvl4pPr marL="850392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latin typeface="+mn-lt"/>
              </a:defRPr>
            </a:lvl4pPr>
            <a:lvl5pPr marL="1133856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latin typeface="+mn-lt"/>
              </a:defRPr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94CA559C-3355-DE44-ACF9-BDB6083C4225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6283235" y="2023984"/>
            <a:ext cx="4663440" cy="3332832"/>
          </a:xfrm>
        </p:spPr>
        <p:txBody>
          <a:bodyPr>
            <a:normAutofit/>
          </a:bodyPr>
          <a:lstStyle>
            <a:lvl1pPr marL="0" indent="0">
              <a:spcBef>
                <a:spcPts val="1000"/>
              </a:spcBef>
              <a:buFont typeface="Arial" panose="020B0604020202020204" pitchFamily="34" charset="0"/>
              <a:buNone/>
              <a:defRPr sz="2000">
                <a:latin typeface="+mn-lt"/>
              </a:defRPr>
            </a:lvl1pPr>
            <a:lvl2pPr marL="283464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latin typeface="+mn-lt"/>
              </a:defRPr>
            </a:lvl2pPr>
            <a:lvl3pPr marL="566928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latin typeface="+mn-lt"/>
              </a:defRPr>
            </a:lvl3pPr>
            <a:lvl4pPr marL="850392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latin typeface="+mn-lt"/>
              </a:defRPr>
            </a:lvl4pPr>
            <a:lvl5pPr marL="1133856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latin typeface="+mn-lt"/>
              </a:defRPr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9/8/20XX</a:t>
            </a:r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78435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conten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1A0E8D4A-B13C-C7EE-5E27-278124A127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" y="1"/>
            <a:ext cx="12191999" cy="6857999"/>
            <a:chOff x="1" y="1"/>
            <a:chExt cx="12191999" cy="6857999"/>
          </a:xfrm>
        </p:grpSpPr>
        <p:sp>
          <p:nvSpPr>
            <p:cNvPr id="4" name="Freeform 3">
              <a:extLst>
                <a:ext uri="{FF2B5EF4-FFF2-40B4-BE49-F238E27FC236}">
                  <a16:creationId xmlns:a16="http://schemas.microsoft.com/office/drawing/2014/main" id="{6A7F6A3F-E1DD-A246-9A6D-5F9B18BA2588}"/>
                </a:ext>
              </a:extLst>
            </p:cNvPr>
            <p:cNvSpPr/>
            <p:nvPr userDrawn="1"/>
          </p:nvSpPr>
          <p:spPr>
            <a:xfrm flipH="1">
              <a:off x="8580896" y="1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0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lnTo>
                    <a:pt x="1167493" y="0"/>
                  </a:lnTo>
                  <a:cubicBezTo>
                    <a:pt x="522704" y="0"/>
                    <a:pt x="0" y="522704"/>
                    <a:pt x="0" y="11674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5" name="Freeform 4">
              <a:extLst>
                <a:ext uri="{FF2B5EF4-FFF2-40B4-BE49-F238E27FC236}">
                  <a16:creationId xmlns:a16="http://schemas.microsoft.com/office/drawing/2014/main" id="{055FD0FC-C8FF-6741-A364-A29CDC6F9495}"/>
                </a:ext>
              </a:extLst>
            </p:cNvPr>
            <p:cNvSpPr/>
            <p:nvPr userDrawn="1"/>
          </p:nvSpPr>
          <p:spPr>
            <a:xfrm rot="5400000" flipH="1">
              <a:off x="1" y="3246896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1167493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cubicBezTo>
                    <a:pt x="0" y="644789"/>
                    <a:pt x="522704" y="1167493"/>
                    <a:pt x="1167493" y="1167493"/>
                  </a:cubicBezTo>
                  <a:lnTo>
                    <a:pt x="0" y="11674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67492" y="69008"/>
            <a:ext cx="9779183" cy="1706563"/>
          </a:xfrm>
        </p:spPr>
        <p:txBody>
          <a:bodyPr anchor="b">
            <a:noAutofit/>
          </a:bodyPr>
          <a:lstStyle>
            <a:lvl1pPr>
              <a:defRPr sz="42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926B296A-EB6A-9BE9-E813-B15C46524F4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1167493" y="2023984"/>
            <a:ext cx="4663440" cy="3332832"/>
          </a:xfrm>
        </p:spPr>
        <p:txBody>
          <a:bodyPr>
            <a:normAutofit/>
          </a:bodyPr>
          <a:lstStyle>
            <a:lvl1pPr marL="530352" indent="-530352">
              <a:spcBef>
                <a:spcPts val="1000"/>
              </a:spcBef>
              <a:buFont typeface="+mj-lt"/>
              <a:buAutoNum type="arabicPeriod"/>
              <a:defRPr sz="2000">
                <a:solidFill>
                  <a:schemeClr val="bg1"/>
                </a:solidFill>
                <a:latin typeface="+mn-lt"/>
              </a:defRPr>
            </a:lvl1pPr>
            <a:lvl2pPr marL="1097280" indent="-530352">
              <a:spcBef>
                <a:spcPts val="1000"/>
              </a:spcBef>
              <a:buFont typeface="+mj-lt"/>
              <a:buAutoNum type="alphaLcPeriod"/>
              <a:defRPr sz="2000">
                <a:solidFill>
                  <a:schemeClr val="bg1"/>
                </a:solidFill>
                <a:latin typeface="+mn-lt"/>
              </a:defRPr>
            </a:lvl2pPr>
            <a:lvl3pPr marL="1645920" indent="-530352">
              <a:spcBef>
                <a:spcPts val="1000"/>
              </a:spcBef>
              <a:buFont typeface="+mj-lt"/>
              <a:buAutoNum type="arabicParenR"/>
              <a:defRPr sz="2000">
                <a:solidFill>
                  <a:schemeClr val="bg1"/>
                </a:solidFill>
                <a:latin typeface="+mn-lt"/>
              </a:defRPr>
            </a:lvl3pPr>
            <a:lvl4pPr marL="1920240" indent="-530352">
              <a:spcBef>
                <a:spcPts val="1000"/>
              </a:spcBef>
              <a:buFont typeface="+mj-lt"/>
              <a:buAutoNum type="alphaLcParenR"/>
              <a:defRPr sz="2000">
                <a:solidFill>
                  <a:schemeClr val="bg1"/>
                </a:solidFill>
                <a:latin typeface="+mn-lt"/>
              </a:defRPr>
            </a:lvl4pPr>
            <a:lvl5pPr marL="2560320" indent="-514350">
              <a:spcBef>
                <a:spcPts val="1000"/>
              </a:spcBef>
              <a:buFont typeface="+mj-lt"/>
              <a:buAutoNum type="romanLcPeriod"/>
              <a:defRPr sz="2000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9435B7D5-E7F8-1267-8942-3C97BE836B98}"/>
              </a:ext>
            </a:extLst>
          </p:cNvPr>
          <p:cNvSpPr>
            <a:spLocks noGrp="1"/>
          </p:cNvSpPr>
          <p:nvPr>
            <p:ph idx="11" hasCustomPrompt="1"/>
          </p:nvPr>
        </p:nvSpPr>
        <p:spPr>
          <a:xfrm>
            <a:off x="6283235" y="2023984"/>
            <a:ext cx="4663440" cy="3332832"/>
          </a:xfrm>
        </p:spPr>
        <p:txBody>
          <a:bodyPr>
            <a:normAutofit/>
          </a:bodyPr>
          <a:lstStyle>
            <a:lvl1pPr marL="0" indent="0">
              <a:spcBef>
                <a:spcPts val="1000"/>
              </a:spcBef>
              <a:buFont typeface="Arial" panose="020B0604020202020204" pitchFamily="34" charset="0"/>
              <a:buNone/>
              <a:defRPr sz="2000">
                <a:solidFill>
                  <a:schemeClr val="bg1"/>
                </a:solidFill>
                <a:latin typeface="+mn-lt"/>
              </a:defRPr>
            </a:lvl1pPr>
            <a:lvl2pPr marL="283464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solidFill>
                  <a:schemeClr val="bg1"/>
                </a:solidFill>
                <a:latin typeface="+mn-lt"/>
              </a:defRPr>
            </a:lvl2pPr>
            <a:lvl3pPr marL="566928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solidFill>
                  <a:schemeClr val="bg1"/>
                </a:solidFill>
                <a:latin typeface="+mn-lt"/>
              </a:defRPr>
            </a:lvl3pPr>
            <a:lvl4pPr marL="850392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solidFill>
                  <a:schemeClr val="bg1"/>
                </a:solidFill>
                <a:latin typeface="+mn-lt"/>
              </a:defRPr>
            </a:lvl4pPr>
            <a:lvl5pPr marL="1133856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170101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9/8/20XX</a:t>
            </a:r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04266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hart 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BA2A58C-57B7-834C-8F5C-3299322411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16200000">
            <a:off x="10772262" y="152641"/>
            <a:ext cx="1572380" cy="1267097"/>
            <a:chOff x="7413403" y="4976359"/>
            <a:chExt cx="2334986" cy="1881641"/>
          </a:xfrm>
        </p:grpSpPr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801D8067-144A-FE48-AF1E-529B662DCAD3}"/>
                </a:ext>
              </a:extLst>
            </p:cNvPr>
            <p:cNvSpPr/>
            <p:nvPr userDrawn="1"/>
          </p:nvSpPr>
          <p:spPr>
            <a:xfrm rot="5400000" flipH="1" flipV="1">
              <a:off x="8223822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2ECA7D87-C78C-C140-AA28-C0FB20209045}"/>
                </a:ext>
              </a:extLst>
            </p:cNvPr>
            <p:cNvSpPr/>
            <p:nvPr userDrawn="1"/>
          </p:nvSpPr>
          <p:spPr>
            <a:xfrm rot="16200000" flipV="1">
              <a:off x="7056329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67492" y="136526"/>
            <a:ext cx="9779183" cy="1570038"/>
          </a:xfrm>
        </p:spPr>
        <p:txBody>
          <a:bodyPr anchor="b">
            <a:noAutofit/>
          </a:bodyPr>
          <a:lstStyle>
            <a:lvl1pPr>
              <a:defRPr sz="4200" b="1"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167493" y="2084832"/>
            <a:ext cx="9779182" cy="3366813"/>
          </a:xfrm>
        </p:spPr>
        <p:txBody>
          <a:bodyPr>
            <a:noAutofit/>
          </a:bodyPr>
          <a:lstStyle>
            <a:lvl1pPr marL="0" indent="0">
              <a:buNone/>
              <a:defRPr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170101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9/8/20XX</a:t>
            </a:r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09451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78AD52EA-B01E-8D38-D87A-BF7EB5B58A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-1"/>
            <a:ext cx="12192001" cy="6864796"/>
            <a:chOff x="0" y="-1"/>
            <a:chExt cx="12192001" cy="6864796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9AC79249-FDC0-364D-A734-AE1DE1605D28}"/>
                </a:ext>
              </a:extLst>
            </p:cNvPr>
            <p:cNvSpPr/>
            <p:nvPr userDrawn="1"/>
          </p:nvSpPr>
          <p:spPr>
            <a:xfrm>
              <a:off x="8264426" y="0"/>
              <a:ext cx="3927574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F15FBB50-09C8-B64E-AE57-67C5E70810CB}"/>
                </a:ext>
              </a:extLst>
            </p:cNvPr>
            <p:cNvGrpSpPr/>
            <p:nvPr userDrawn="1"/>
          </p:nvGrpSpPr>
          <p:grpSpPr>
            <a:xfrm>
              <a:off x="8264427" y="3685939"/>
              <a:ext cx="3927573" cy="3178856"/>
              <a:chOff x="9857014" y="13834"/>
              <a:chExt cx="2334986" cy="1881641"/>
            </a:xfrm>
          </p:grpSpPr>
          <p:sp>
            <p:nvSpPr>
              <p:cNvPr id="15" name="Freeform 14">
                <a:extLst>
                  <a:ext uri="{FF2B5EF4-FFF2-40B4-BE49-F238E27FC236}">
                    <a16:creationId xmlns:a16="http://schemas.microsoft.com/office/drawing/2014/main" id="{EFBF1E52-11FA-DC48-B7AD-75734232FFE8}"/>
                  </a:ext>
                </a:extLst>
              </p:cNvPr>
              <p:cNvSpPr/>
              <p:nvPr userDrawn="1"/>
            </p:nvSpPr>
            <p:spPr>
              <a:xfrm rot="5400000" flipH="1" flipV="1">
                <a:off x="10667433" y="370908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16" name="Freeform 15">
                <a:extLst>
                  <a:ext uri="{FF2B5EF4-FFF2-40B4-BE49-F238E27FC236}">
                    <a16:creationId xmlns:a16="http://schemas.microsoft.com/office/drawing/2014/main" id="{4850B620-49F5-3748-84AF-682555D52792}"/>
                  </a:ext>
                </a:extLst>
              </p:cNvPr>
              <p:cNvSpPr/>
              <p:nvPr userDrawn="1"/>
            </p:nvSpPr>
            <p:spPr>
              <a:xfrm rot="16200000" flipV="1">
                <a:off x="9499940" y="370908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BC68F289-2744-2F48-893A-3F17911625C8}"/>
                </a:ext>
              </a:extLst>
            </p:cNvPr>
            <p:cNvSpPr/>
            <p:nvPr userDrawn="1"/>
          </p:nvSpPr>
          <p:spPr>
            <a:xfrm>
              <a:off x="0" y="-1"/>
              <a:ext cx="1167493" cy="1167493"/>
            </a:xfrm>
            <a:custGeom>
              <a:avLst/>
              <a:gdLst>
                <a:gd name="connsiteX0" fmla="*/ 0 w 862693"/>
                <a:gd name="connsiteY0" fmla="*/ 0 h 862693"/>
                <a:gd name="connsiteX1" fmla="*/ 862693 w 862693"/>
                <a:gd name="connsiteY1" fmla="*/ 0 h 862693"/>
                <a:gd name="connsiteX2" fmla="*/ 0 w 862693"/>
                <a:gd name="connsiteY2" fmla="*/ 862693 h 862693"/>
                <a:gd name="connsiteX3" fmla="*/ 0 w 862693"/>
                <a:gd name="connsiteY3" fmla="*/ 0 h 8626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62693" h="862693">
                  <a:moveTo>
                    <a:pt x="0" y="0"/>
                  </a:moveTo>
                  <a:lnTo>
                    <a:pt x="862693" y="0"/>
                  </a:lnTo>
                  <a:cubicBezTo>
                    <a:pt x="862693" y="476453"/>
                    <a:pt x="476452" y="862693"/>
                    <a:pt x="0" y="8626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7" name="Freeform 16">
              <a:extLst>
                <a:ext uri="{FF2B5EF4-FFF2-40B4-BE49-F238E27FC236}">
                  <a16:creationId xmlns:a16="http://schemas.microsoft.com/office/drawing/2014/main" id="{39563C76-BC00-DE47-88F5-C24D3CE3325A}"/>
                </a:ext>
              </a:extLst>
            </p:cNvPr>
            <p:cNvSpPr/>
            <p:nvPr userDrawn="1"/>
          </p:nvSpPr>
          <p:spPr>
            <a:xfrm>
              <a:off x="10228214" y="-1"/>
              <a:ext cx="1963787" cy="3178856"/>
            </a:xfrm>
            <a:custGeom>
              <a:avLst/>
              <a:gdLst>
                <a:gd name="connsiteX0" fmla="*/ 0 w 1963787"/>
                <a:gd name="connsiteY0" fmla="*/ 0 h 3178856"/>
                <a:gd name="connsiteX1" fmla="*/ 1963787 w 1963787"/>
                <a:gd name="connsiteY1" fmla="*/ 0 h 3178856"/>
                <a:gd name="connsiteX2" fmla="*/ 1963787 w 1963787"/>
                <a:gd name="connsiteY2" fmla="*/ 1967129 h 3178856"/>
                <a:gd name="connsiteX3" fmla="*/ 1963787 w 1963787"/>
                <a:gd name="connsiteY3" fmla="*/ 2349671 h 3178856"/>
                <a:gd name="connsiteX4" fmla="*/ 1963787 w 1963787"/>
                <a:gd name="connsiteY4" fmla="*/ 3178856 h 3178856"/>
                <a:gd name="connsiteX5" fmla="*/ 1963753 w 1963787"/>
                <a:gd name="connsiteY5" fmla="*/ 3178856 h 3178856"/>
                <a:gd name="connsiteX6" fmla="*/ 1763002 w 1963787"/>
                <a:gd name="connsiteY6" fmla="*/ 3168629 h 3178856"/>
                <a:gd name="connsiteX7" fmla="*/ 0 w 1963787"/>
                <a:gd name="connsiteY7" fmla="*/ 1197921 h 3178856"/>
                <a:gd name="connsiteX8" fmla="*/ 0 w 1963787"/>
                <a:gd name="connsiteY8" fmla="*/ 1039961 h 3178856"/>
                <a:gd name="connsiteX9" fmla="*/ 0 w 1963787"/>
                <a:gd name="connsiteY9" fmla="*/ 0 h 31788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963787" h="3178856">
                  <a:moveTo>
                    <a:pt x="0" y="0"/>
                  </a:moveTo>
                  <a:lnTo>
                    <a:pt x="1963787" y="0"/>
                  </a:lnTo>
                  <a:lnTo>
                    <a:pt x="1963787" y="1967129"/>
                  </a:lnTo>
                  <a:lnTo>
                    <a:pt x="1963787" y="2349671"/>
                  </a:lnTo>
                  <a:lnTo>
                    <a:pt x="1963787" y="3178856"/>
                  </a:lnTo>
                  <a:lnTo>
                    <a:pt x="1963753" y="3178856"/>
                  </a:lnTo>
                  <a:lnTo>
                    <a:pt x="1763002" y="3168629"/>
                  </a:lnTo>
                  <a:cubicBezTo>
                    <a:pt x="772749" y="3067186"/>
                    <a:pt x="0" y="2223585"/>
                    <a:pt x="0" y="1197921"/>
                  </a:cubicBezTo>
                  <a:lnTo>
                    <a:pt x="0" y="1039961"/>
                  </a:lnTo>
                  <a:lnTo>
                    <a:pt x="0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94248F2-5264-4601-AA0B-6C092F77F2D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167494" y="252549"/>
            <a:ext cx="6220278" cy="3262811"/>
          </a:xfrm>
        </p:spPr>
        <p:txBody>
          <a:bodyPr anchor="b">
            <a:noAutofit/>
          </a:bodyPr>
          <a:lstStyle>
            <a:lvl1pPr algn="l">
              <a:defRPr sz="6000" b="1"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FB69D3-5632-4285-A209-9DCA67DA668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167493" y="3685939"/>
            <a:ext cx="6220277" cy="2919512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en-US" dirty="0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25447069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198F9AA-2C87-421D-97C1-B4248DFDC2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381000"/>
            <a:ext cx="11430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98FC63-C8D2-4CE6-A3F1-EE8ED24590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1000" y="1825625"/>
            <a:ext cx="114300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D77A09-15C2-4E47-948E-AACAFCA47D4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r>
              <a:rPr lang="en-US" dirty="0"/>
              <a:t>9/8/20XX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567522-C3B6-46EB-A361-BEC2510B00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C57CF0-034F-450D-937C-718D5AF1A0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0678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8353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1" r:id="rId3"/>
    <p:sldLayoutId id="2147483659" r:id="rId4"/>
    <p:sldLayoutId id="2147483668" r:id="rId5"/>
    <p:sldLayoutId id="2147483669" r:id="rId6"/>
    <p:sldLayoutId id="2147483661" r:id="rId7"/>
    <p:sldLayoutId id="2147483666" r:id="rId8"/>
  </p:sldLayoutIdLst>
  <p:hf sldNum="0" hdr="0" ft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240" userDrawn="1">
          <p15:clr>
            <a:srgbClr val="547EBF"/>
          </p15:clr>
        </p15:guide>
        <p15:guide id="4" orient="horz" pos="240" userDrawn="1">
          <p15:clr>
            <a:srgbClr val="547EBF"/>
          </p15:clr>
        </p15:guide>
        <p15:guide id="5" pos="7440" userDrawn="1">
          <p15:clr>
            <a:srgbClr val="547EBF"/>
          </p15:clr>
        </p15:guide>
        <p15:guide id="6" orient="horz" pos="4080" userDrawn="1">
          <p15:clr>
            <a:srgbClr val="547EBF"/>
          </p15:clr>
        </p15:guide>
        <p15:guide id="7" pos="3960" userDrawn="1">
          <p15:clr>
            <a:srgbClr val="547EBF"/>
          </p15:clr>
        </p15:guide>
        <p15:guide id="8" pos="3720" userDrawn="1">
          <p15:clr>
            <a:srgbClr val="547EBF"/>
          </p15:clr>
        </p15:guide>
        <p15:guide id="9" pos="2112" userDrawn="1">
          <p15:clr>
            <a:srgbClr val="547EBF"/>
          </p15:clr>
        </p15:guide>
        <p15:guide id="10" pos="1848" userDrawn="1">
          <p15:clr>
            <a:srgbClr val="547EBF"/>
          </p15:clr>
        </p15:guide>
        <p15:guide id="11" pos="5568" userDrawn="1">
          <p15:clr>
            <a:srgbClr val="547EBF"/>
          </p15:clr>
        </p15:guide>
        <p15:guide id="12" pos="5832" userDrawn="1">
          <p15:clr>
            <a:srgbClr val="547EBF"/>
          </p15:clr>
        </p15:guide>
        <p15:guide id="13" pos="4968" userDrawn="1">
          <p15:clr>
            <a:srgbClr val="9FCC3B"/>
          </p15:clr>
        </p15:guide>
        <p15:guide id="14" pos="5208" userDrawn="1">
          <p15:clr>
            <a:srgbClr val="9FCC3B"/>
          </p15:clr>
        </p15:guide>
        <p15:guide id="15" pos="2712" userDrawn="1">
          <p15:clr>
            <a:srgbClr val="9FCC3B"/>
          </p15:clr>
        </p15:guide>
        <p15:guide id="16" pos="2472" userDrawn="1">
          <p15:clr>
            <a:srgbClr val="9FCC3B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DF3D98-3C30-4CFC-8643-C81E829C8C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7493" y="232913"/>
            <a:ext cx="7096933" cy="3830130"/>
          </a:xfrm>
        </p:spPr>
        <p:txBody>
          <a:bodyPr/>
          <a:lstStyle/>
          <a:p>
            <a:r>
              <a:rPr lang="en-US" dirty="0"/>
              <a:t>Form W-2 or 1099?</a:t>
            </a:r>
          </a:p>
        </p:txBody>
      </p:sp>
    </p:spTree>
    <p:extLst>
      <p:ext uri="{BB962C8B-B14F-4D97-AF65-F5344CB8AC3E}">
        <p14:creationId xmlns:p14="http://schemas.microsoft.com/office/powerpoint/2010/main" val="22593088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2DF434-28DB-4621-A497-D62C41CE04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8864" y="102021"/>
            <a:ext cx="9779183" cy="1744415"/>
          </a:xfrm>
        </p:spPr>
        <p:txBody>
          <a:bodyPr/>
          <a:lstStyle/>
          <a:p>
            <a:r>
              <a:rPr lang="en-US" dirty="0"/>
              <a:t>General Requirements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788C46-D0BC-4307-AE55-7601A139E7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8864" y="1910281"/>
            <a:ext cx="10185128" cy="3512746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US" dirty="0"/>
              <a:t>The Internal Revenue Service and the State Department of Labor prohibit misclassification of employees as independent contractors.</a:t>
            </a:r>
          </a:p>
          <a:p>
            <a:r>
              <a:rPr lang="en-US" dirty="0"/>
              <a:t>Also classifying an employee as exempt when are non-exempt is also prohibited.</a:t>
            </a:r>
          </a:p>
          <a:p>
            <a:r>
              <a:rPr lang="en-US" dirty="0"/>
              <a:t>Doing these things can result in liability, which are not limited to minimum wage and overtime violations, unemployment insurance contributions, workers’ compensation coverage and unpaid employment taxes.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56085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685284-C752-9C37-77AF-9155BA3733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Are Clergy Employees? Do they get a   W-2 or a 1099?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963A56-3F50-1C70-B42B-37B7097240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A clergy person appointed to a church is an employee for federal and state income tax purposes and MUST receive a  W-2 form</a:t>
            </a:r>
          </a:p>
          <a:p>
            <a:r>
              <a:rPr lang="en-US" dirty="0"/>
              <a:t>A clergy person’s W-2 will look different from other “normal” employees’ W-2 forms. A church CANNOT withhold Social Security or Medicare from the clergy person’s W-2. The clergy person pays those taxes when they file their personal tax returns, by paying self-employment taxes</a:t>
            </a:r>
          </a:p>
          <a:p>
            <a:r>
              <a:rPr lang="en-US" dirty="0"/>
              <a:t>See Publication 517, Social Security and Other Information for Members of the Clergy and Religious Workers</a:t>
            </a:r>
          </a:p>
        </p:txBody>
      </p:sp>
    </p:spTree>
    <p:extLst>
      <p:ext uri="{BB962C8B-B14F-4D97-AF65-F5344CB8AC3E}">
        <p14:creationId xmlns:p14="http://schemas.microsoft.com/office/powerpoint/2010/main" val="608344112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">
  <a:themeElements>
    <a:clrScheme name="Universal Color Block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0068FF"/>
      </a:accent1>
      <a:accent2>
        <a:srgbClr val="DAE5EF"/>
      </a:accent2>
      <a:accent3>
        <a:srgbClr val="637183"/>
      </a:accent3>
      <a:accent4>
        <a:srgbClr val="434E5E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75">
      <a:majorFont>
        <a:latin typeface="Tenorite"/>
        <a:ea typeface=""/>
        <a:cs typeface=""/>
      </a:majorFont>
      <a:minorFont>
        <a:latin typeface="Tenorit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M45331398_Win32_SL_V13" id="{C59E605D-C281-4A06-BDA0-E97A35AC3AA8}" vid="{25D1D206-DA25-4050-926A-BD6D3A1B506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Background xmlns="71af3243-3dd4-4a8d-8c0d-dd76da1f02a5">false</Background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8" ma:contentTypeDescription="Create a new document." ma:contentTypeScope="" ma:versionID="60f5a4f2d2b0abadcf532d48ebf9cb71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7dd78129e6a1811f84807ad11c65153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  <xsd:element ref="ns2:MediaServiceSearchProperties" minOccurs="0"/>
                <xsd:element ref="ns2:MediaServiceDocTags" minOccurs="0"/>
                <xsd:element ref="ns2:MediaServiceObjectDetectorVersions" minOccurs="0"/>
                <xsd:element ref="ns2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ocTags" ma:index="30" nillable="true" ma:displayName="MediaServiceDocTags" ma:hidden="true" ma:internalName="MediaServiceDocTags" ma:readOnly="true">
      <xsd:simpleType>
        <xsd:restriction base="dms:Note"/>
      </xsd:simpleType>
    </xsd:element>
    <xsd:element name="MediaServiceObjectDetectorVersions" ma:index="3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32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5A8381C-73EB-48EA-B45F-7B7C8C7DF40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1E98C35-9ECE-4425-BCBA-00E118C705CE}">
  <ds:schemaRefs>
    <ds:schemaRef ds:uri="http://schemas.microsoft.com/office/2006/metadata/properties"/>
    <ds:schemaRef ds:uri="230e9df3-be65-4c73-a93b-d1236ebd677e"/>
    <ds:schemaRef ds:uri="http://schemas.microsoft.com/office/2006/documentManagement/types"/>
    <ds:schemaRef ds:uri="71af3243-3dd4-4a8d-8c0d-dd76da1f02a5"/>
    <ds:schemaRef ds:uri="http://purl.org/dc/dcmitype/"/>
    <ds:schemaRef ds:uri="http://purl.org/dc/terms/"/>
    <ds:schemaRef ds:uri="http://www.w3.org/XML/1998/namespace"/>
    <ds:schemaRef ds:uri="http://schemas.openxmlformats.org/package/2006/metadata/core-properties"/>
    <ds:schemaRef ds:uri="http://schemas.microsoft.com/office/infopath/2007/PartnerControls"/>
    <ds:schemaRef ds:uri="16c05727-aa75-4e4a-9b5f-8a80a1165891"/>
    <ds:schemaRef ds:uri="http://schemas.microsoft.com/sharepoint/v3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5AA6A711-2C3F-4EC0-B88B-62D74085117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/>
</file>

<file path=docProps/app.xml><?xml version="1.0" encoding="utf-8"?>
<Properties xmlns="http://schemas.openxmlformats.org/officeDocument/2006/extended-properties" xmlns:vt="http://schemas.openxmlformats.org/officeDocument/2006/docPropsVTypes">
  <Template>{C8E3239E-352E-49C3-8872-FE7EBA0E111C}TF0e83fa2d-9a66-4e5e-9e82-acc620be7a498e277179_win32-f234380521c6</Template>
  <TotalTime>60</TotalTime>
  <Words>174</Words>
  <Application>Microsoft Office PowerPoint</Application>
  <PresentationFormat>Widescreen</PresentationFormat>
  <Paragraphs>13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Tenorite</vt:lpstr>
      <vt:lpstr>Custom</vt:lpstr>
      <vt:lpstr>Form W-2 or 1099?</vt:lpstr>
      <vt:lpstr>General Requirements</vt:lpstr>
      <vt:lpstr>Are Clergy Employees? Do they get a   W-2 or a 1099?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Jim Rowley</dc:creator>
  <cp:lastModifiedBy>Susan Ranous</cp:lastModifiedBy>
  <cp:revision>3</cp:revision>
  <dcterms:created xsi:type="dcterms:W3CDTF">2025-06-30T17:41:44Z</dcterms:created>
  <dcterms:modified xsi:type="dcterms:W3CDTF">2025-07-12T18:15:21Z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