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99" r:id="rId7"/>
    <p:sldId id="30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646" autoAdjust="0"/>
  </p:normalViewPr>
  <p:slideViewPr>
    <p:cSldViewPr snapToGrid="0">
      <p:cViewPr varScale="1">
        <p:scale>
          <a:sx n="79" d="100"/>
          <a:sy n="79" d="100"/>
        </p:scale>
        <p:origin x="850" y="77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Valeski" userId="296ed0ad-c34b-49f0-ac90-23fc47c7e8c6" providerId="ADAL" clId="{3A4D0209-5B8E-4201-B726-1EECB2A29B65}"/>
    <pc:docChg chg="custSel delSld modSld">
      <pc:chgData name="Julie Valeski" userId="296ed0ad-c34b-49f0-ac90-23fc47c7e8c6" providerId="ADAL" clId="{3A4D0209-5B8E-4201-B726-1EECB2A29B65}" dt="2025-07-17T12:27:50.932" v="188" actId="1076"/>
      <pc:docMkLst>
        <pc:docMk/>
      </pc:docMkLst>
      <pc:sldChg chg="modSp mod">
        <pc:chgData name="Julie Valeski" userId="296ed0ad-c34b-49f0-ac90-23fc47c7e8c6" providerId="ADAL" clId="{3A4D0209-5B8E-4201-B726-1EECB2A29B65}" dt="2025-07-17T12:22:43.155" v="175" actId="115"/>
        <pc:sldMkLst>
          <pc:docMk/>
          <pc:sldMk cId="1325608595" sldId="257"/>
        </pc:sldMkLst>
        <pc:spChg chg="mod">
          <ac:chgData name="Julie Valeski" userId="296ed0ad-c34b-49f0-ac90-23fc47c7e8c6" providerId="ADAL" clId="{3A4D0209-5B8E-4201-B726-1EECB2A29B65}" dt="2025-07-17T12:20:09.258" v="139" actId="1076"/>
          <ac:spMkLst>
            <pc:docMk/>
            <pc:sldMk cId="1325608595" sldId="257"/>
            <ac:spMk id="2" creationId="{912DF434-28DB-4621-A497-D62C41CE0419}"/>
          </ac:spMkLst>
        </pc:spChg>
        <pc:spChg chg="mod">
          <ac:chgData name="Julie Valeski" userId="296ed0ad-c34b-49f0-ac90-23fc47c7e8c6" providerId="ADAL" clId="{3A4D0209-5B8E-4201-B726-1EECB2A29B65}" dt="2025-07-17T12:22:43.155" v="175" actId="115"/>
          <ac:spMkLst>
            <pc:docMk/>
            <pc:sldMk cId="1325608595" sldId="257"/>
            <ac:spMk id="3" creationId="{22788C46-D0BC-4307-AE55-7601A139E7CB}"/>
          </ac:spMkLst>
        </pc:spChg>
      </pc:sldChg>
      <pc:sldChg chg="addSp delSp modSp mod">
        <pc:chgData name="Julie Valeski" userId="296ed0ad-c34b-49f0-ac90-23fc47c7e8c6" providerId="ADAL" clId="{3A4D0209-5B8E-4201-B726-1EECB2A29B65}" dt="2025-07-17T12:22:51.245" v="176" actId="115"/>
        <pc:sldMkLst>
          <pc:docMk/>
          <pc:sldMk cId="2377759067" sldId="299"/>
        </pc:sldMkLst>
        <pc:spChg chg="add mod">
          <ac:chgData name="Julie Valeski" userId="296ed0ad-c34b-49f0-ac90-23fc47c7e8c6" providerId="ADAL" clId="{3A4D0209-5B8E-4201-B726-1EECB2A29B65}" dt="2025-07-17T12:22:06.230" v="171" actId="1076"/>
          <ac:spMkLst>
            <pc:docMk/>
            <pc:sldMk cId="2377759067" sldId="299"/>
            <ac:spMk id="2" creationId="{58DAD630-F777-89A8-F1ED-14E147FD227E}"/>
          </ac:spMkLst>
        </pc:spChg>
        <pc:spChg chg="add mod">
          <ac:chgData name="Julie Valeski" userId="296ed0ad-c34b-49f0-ac90-23fc47c7e8c6" providerId="ADAL" clId="{3A4D0209-5B8E-4201-B726-1EECB2A29B65}" dt="2025-07-17T12:22:51.245" v="176" actId="115"/>
          <ac:spMkLst>
            <pc:docMk/>
            <pc:sldMk cId="2377759067" sldId="299"/>
            <ac:spMk id="3" creationId="{B77F56BF-2AC3-408D-37AC-162FBE83AE17}"/>
          </ac:spMkLst>
        </pc:spChg>
        <pc:picChg chg="del">
          <ac:chgData name="Julie Valeski" userId="296ed0ad-c34b-49f0-ac90-23fc47c7e8c6" providerId="ADAL" clId="{3A4D0209-5B8E-4201-B726-1EECB2A29B65}" dt="2025-07-17T12:20:24.901" v="141" actId="478"/>
          <ac:picMkLst>
            <pc:docMk/>
            <pc:sldMk cId="2377759067" sldId="299"/>
            <ac:picMk id="9" creationId="{A423FA86-B4C6-1ADD-79DB-6EB091DAC3E4}"/>
          </ac:picMkLst>
        </pc:picChg>
      </pc:sldChg>
      <pc:sldChg chg="addSp delSp modSp mod">
        <pc:chgData name="Julie Valeski" userId="296ed0ad-c34b-49f0-ac90-23fc47c7e8c6" providerId="ADAL" clId="{3A4D0209-5B8E-4201-B726-1EECB2A29B65}" dt="2025-07-17T12:27:50.932" v="188" actId="1076"/>
        <pc:sldMkLst>
          <pc:docMk/>
          <pc:sldMk cId="1075334410" sldId="300"/>
        </pc:sldMkLst>
        <pc:graphicFrameChg chg="add del mod">
          <ac:chgData name="Julie Valeski" userId="296ed0ad-c34b-49f0-ac90-23fc47c7e8c6" providerId="ADAL" clId="{3A4D0209-5B8E-4201-B726-1EECB2A29B65}" dt="2025-07-17T12:24:46.335" v="182" actId="478"/>
          <ac:graphicFrameMkLst>
            <pc:docMk/>
            <pc:sldMk cId="1075334410" sldId="300"/>
            <ac:graphicFrameMk id="2" creationId="{CD3CBA9A-D056-DBC3-8673-6672DCB7E72E}"/>
          </ac:graphicFrameMkLst>
        </pc:graphicFrameChg>
        <pc:picChg chg="add mod">
          <ac:chgData name="Julie Valeski" userId="296ed0ad-c34b-49f0-ac90-23fc47c7e8c6" providerId="ADAL" clId="{3A4D0209-5B8E-4201-B726-1EECB2A29B65}" dt="2025-07-17T12:27:50.932" v="188" actId="1076"/>
          <ac:picMkLst>
            <pc:docMk/>
            <pc:sldMk cId="1075334410" sldId="300"/>
            <ac:picMk id="4" creationId="{4B8916F7-29B4-5350-475F-5892085B840D}"/>
          </ac:picMkLst>
        </pc:picChg>
        <pc:picChg chg="del">
          <ac:chgData name="Julie Valeski" userId="296ed0ad-c34b-49f0-ac90-23fc47c7e8c6" providerId="ADAL" clId="{3A4D0209-5B8E-4201-B726-1EECB2A29B65}" dt="2025-07-17T12:24:14.814" v="178" actId="478"/>
          <ac:picMkLst>
            <pc:docMk/>
            <pc:sldMk cId="1075334410" sldId="300"/>
            <ac:picMk id="5" creationId="{FFB10ADA-6D76-7DF5-0A97-82A673B4DA62}"/>
          </ac:picMkLst>
        </pc:picChg>
      </pc:sldChg>
      <pc:sldChg chg="del">
        <pc:chgData name="Julie Valeski" userId="296ed0ad-c34b-49f0-ac90-23fc47c7e8c6" providerId="ADAL" clId="{3A4D0209-5B8E-4201-B726-1EECB2A29B65}" dt="2025-07-17T12:23:21.561" v="177" actId="2696"/>
        <pc:sldMkLst>
          <pc:docMk/>
          <pc:sldMk cId="1235581208" sldId="3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190EA-5EEC-4300-B6AE-D9734C6C648E}" type="datetimeFigureOut">
              <a:rPr lang="en-US" smtClean="0"/>
              <a:t>7/17/2025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3A6F-DEFA-45E0-9496-BEE7C2C6F3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7/17/2025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>
            <a:norm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anchor="b">
            <a:noAutofit/>
          </a:bodyPr>
          <a:lstStyle>
            <a:lvl1pPr>
              <a:defRPr sz="4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bg1"/>
                </a:solidFill>
                <a:latin typeface="+mn-lt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sz="2000">
                <a:solidFill>
                  <a:schemeClr val="bg1"/>
                </a:solidFill>
                <a:latin typeface="+mn-lt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sz="2000">
                <a:solidFill>
                  <a:schemeClr val="bg1"/>
                </a:solidFill>
                <a:latin typeface="+mn-lt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sz="2000">
                <a:solidFill>
                  <a:schemeClr val="bg1"/>
                </a:solidFill>
                <a:latin typeface="+mn-lt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anchor="b">
            <a:noAutofit/>
          </a:bodyPr>
          <a:lstStyle>
            <a:lvl1pPr>
              <a:defRPr sz="42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59" r:id="rId4"/>
    <p:sldLayoutId id="2147483668" r:id="rId5"/>
    <p:sldLayoutId id="2147483669" r:id="rId6"/>
    <p:sldLayoutId id="2147483661" r:id="rId7"/>
    <p:sldLayoutId id="2147483666" r:id="rId8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834" y="320462"/>
            <a:ext cx="8394796" cy="3830130"/>
          </a:xfrm>
        </p:spPr>
        <p:txBody>
          <a:bodyPr/>
          <a:lstStyle/>
          <a:p>
            <a:r>
              <a:rPr lang="en-US" u="sng" dirty="0"/>
              <a:t>United Methodist Status Classifications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64" y="447473"/>
            <a:ext cx="9779183" cy="1087679"/>
          </a:xfrm>
        </p:spPr>
        <p:txBody>
          <a:bodyPr/>
          <a:lstStyle/>
          <a:p>
            <a:r>
              <a:rPr lang="en-US" u="sng" dirty="0"/>
              <a:t>Benefits Eligible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864" y="1647633"/>
            <a:ext cx="10185128" cy="45002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/>
            <a:r>
              <a:rPr lang="en-US" u="sng" dirty="0"/>
              <a:t>Ordained Clergy</a:t>
            </a:r>
            <a:r>
              <a:rPr lang="en-US" dirty="0"/>
              <a:t>-can be in Full Connection, Provisional, Retired, Associate, Affiliate, Diaconal</a:t>
            </a:r>
          </a:p>
          <a:p>
            <a:pPr lvl="0"/>
            <a:r>
              <a:rPr lang="en-US" dirty="0"/>
              <a:t>Deacons: Called to ministries of word, service, compassion, and justice. (Deacons are a voluntary coverage for health insurance unless appointed as the lead pastor of a local church)</a:t>
            </a:r>
          </a:p>
          <a:p>
            <a:pPr lvl="0"/>
            <a:r>
              <a:rPr lang="en-US" dirty="0"/>
              <a:t>Elders: Called to ministries of service, word, sacrament, and order.</a:t>
            </a:r>
          </a:p>
          <a:p>
            <a:pPr lvl="0"/>
            <a:r>
              <a:rPr lang="en-US" dirty="0"/>
              <a:t>Local Pastors: Non-ordained clergy who serve in pastoral ministry at the will of the bishop.</a:t>
            </a:r>
          </a:p>
          <a:p>
            <a:pPr lvl="0"/>
            <a:r>
              <a:rPr lang="en-US" dirty="0"/>
              <a:t>Commissioned Ministers: Individuals preparing for ordination as deacons or elders.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DAD630-F777-89A8-F1ED-14E147FD227E}"/>
              </a:ext>
            </a:extLst>
          </p:cNvPr>
          <p:cNvSpPr txBox="1"/>
          <p:nvPr/>
        </p:nvSpPr>
        <p:spPr>
          <a:xfrm>
            <a:off x="1167319" y="982494"/>
            <a:ext cx="48469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b="1" u="sng" dirty="0"/>
              <a:t>Not Benefits Eligible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F56BF-2AC3-408D-37AC-162FBE83AE17}"/>
              </a:ext>
            </a:extLst>
          </p:cNvPr>
          <p:cNvSpPr txBox="1"/>
          <p:nvPr/>
        </p:nvSpPr>
        <p:spPr>
          <a:xfrm>
            <a:off x="1167319" y="2198451"/>
            <a:ext cx="1074807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u="sng" dirty="0"/>
              <a:t>Lay Pastors</a:t>
            </a:r>
            <a:r>
              <a:rPr lang="en-US" sz="2800" dirty="0"/>
              <a:t>-do not have sacramental rights, are not licensed </a:t>
            </a:r>
          </a:p>
          <a:p>
            <a:pPr lvl="0"/>
            <a:r>
              <a:rPr lang="en-US" sz="2800" dirty="0"/>
              <a:t>or ordained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Supply pastor (not clergy, no benefits, no housing allowance)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Certified Lay Minister (not clergy, no benefits, no housing allowance)</a:t>
            </a:r>
          </a:p>
        </p:txBody>
      </p:sp>
    </p:spTree>
    <p:extLst>
      <p:ext uri="{BB962C8B-B14F-4D97-AF65-F5344CB8AC3E}">
        <p14:creationId xmlns:p14="http://schemas.microsoft.com/office/powerpoint/2010/main" val="2377759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diagram of a pastor&#10;&#10;AI-generated content may be incorrect.">
            <a:extLst>
              <a:ext uri="{FF2B5EF4-FFF2-40B4-BE49-F238E27FC236}">
                <a16:creationId xmlns:a16="http://schemas.microsoft.com/office/drawing/2014/main" id="{4B8916F7-29B4-5350-475F-5892085B8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017" y="0"/>
            <a:ext cx="5719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44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45331398_Win32_SL_V13" id="{C59E605D-C281-4A06-BDA0-E97A35AC3AA8}" vid="{25D1D206-DA25-4050-926A-BD6D3A1B50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E98C35-9ECE-4425-BCBA-00E118C705CE}">
  <ds:schemaRefs>
    <ds:schemaRef ds:uri="http://schemas.microsoft.com/office/2006/metadata/properties"/>
    <ds:schemaRef ds:uri="230e9df3-be65-4c73-a93b-d1236ebd677e"/>
    <ds:schemaRef ds:uri="http://schemas.microsoft.com/office/2006/documentManagement/types"/>
    <ds:schemaRef ds:uri="71af3243-3dd4-4a8d-8c0d-dd76da1f02a5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5A8381C-73EB-48EA-B45F-7B7C8C7DF4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A6A711-2C3F-4EC0-B88B-62D740851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{C8E3239E-352E-49C3-8872-FE7EBA0E111C}TF0e83fa2d-9a66-4e5e-9e82-acc620be7a498e277179_win32-f234380521c6</Template>
  <TotalTime>61</TotalTime>
  <Words>145</Words>
  <Application>Microsoft Office PowerPoint</Application>
  <PresentationFormat>Widescreen</PresentationFormat>
  <Paragraphs>16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Tenorite</vt:lpstr>
      <vt:lpstr>Custom</vt:lpstr>
      <vt:lpstr>United Methodist Status Classifications</vt:lpstr>
      <vt:lpstr>Benefits Eligible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 Rowley</dc:creator>
  <cp:lastModifiedBy>Julie Valeski</cp:lastModifiedBy>
  <cp:revision>3</cp:revision>
  <dcterms:created xsi:type="dcterms:W3CDTF">2025-06-30T17:41:44Z</dcterms:created>
  <dcterms:modified xsi:type="dcterms:W3CDTF">2025-07-17T12:27:58Z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