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9"/>
  </p:notesMasterIdLst>
  <p:handoutMasterIdLst>
    <p:handoutMasterId r:id="rId10"/>
  </p:handoutMasterIdLst>
  <p:sldIdLst>
    <p:sldId id="256" r:id="rId5"/>
    <p:sldId id="257" r:id="rId6"/>
    <p:sldId id="302" r:id="rId7"/>
    <p:sldId id="30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95646" autoAdjust="0"/>
  </p:normalViewPr>
  <p:slideViewPr>
    <p:cSldViewPr snapToGrid="0">
      <p:cViewPr varScale="1">
        <p:scale>
          <a:sx n="84" d="100"/>
          <a:sy n="84" d="100"/>
        </p:scale>
        <p:origin x="402" y="42"/>
      </p:cViewPr>
      <p:guideLst/>
    </p:cSldViewPr>
  </p:slideViewPr>
  <p:outlineViewPr>
    <p:cViewPr>
      <p:scale>
        <a:sx n="33" d="100"/>
        <a:sy n="33" d="100"/>
      </p:scale>
      <p:origin x="0" y="-5760"/>
    </p:cViewPr>
  </p:outlineViewPr>
  <p:notesTextViewPr>
    <p:cViewPr>
      <p:scale>
        <a:sx n="1" d="1"/>
        <a:sy n="1" d="1"/>
      </p:scale>
      <p:origin x="0" y="0"/>
    </p:cViewPr>
  </p:notesTextViewPr>
  <p:sorterViewPr>
    <p:cViewPr varScale="1">
      <p:scale>
        <a:sx n="100" d="100"/>
        <a:sy n="100" d="100"/>
      </p:scale>
      <p:origin x="0" y="-7325"/>
    </p:cViewPr>
  </p:sorterViewPr>
  <p:notesViewPr>
    <p:cSldViewPr snapToGrid="0">
      <p:cViewPr varScale="1">
        <p:scale>
          <a:sx n="58" d="100"/>
          <a:sy n="58" d="100"/>
        </p:scale>
        <p:origin x="2371"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FB8B65A-D69F-C26C-B67E-036EF77BF1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52B9064-AE57-427F-E5AF-71DE7D52FE6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D8190EA-5EEC-4300-B6AE-D9734C6C648E}" type="datetimeFigureOut">
              <a:rPr lang="en-US" smtClean="0"/>
              <a:t>7/23/2025</a:t>
            </a:fld>
            <a:endParaRPr lang="en-US" dirty="0"/>
          </a:p>
        </p:txBody>
      </p:sp>
      <p:sp>
        <p:nvSpPr>
          <p:cNvPr id="4" name="Footer Placeholder 3">
            <a:extLst>
              <a:ext uri="{FF2B5EF4-FFF2-40B4-BE49-F238E27FC236}">
                <a16:creationId xmlns:a16="http://schemas.microsoft.com/office/drawing/2014/main" id="{8186157A-CEB9-B0FC-3A49-BE950AEAD6F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E0819CA0-A57D-42D7-A625-56C22D0FA7C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AFF3A6F-DEFA-45E0-9496-BEE7C2C6F3D0}" type="slidenum">
              <a:rPr lang="en-US" smtClean="0"/>
              <a:t>‹#›</a:t>
            </a:fld>
            <a:endParaRPr lang="en-US" dirty="0"/>
          </a:p>
        </p:txBody>
      </p:sp>
    </p:spTree>
    <p:extLst>
      <p:ext uri="{BB962C8B-B14F-4D97-AF65-F5344CB8AC3E}">
        <p14:creationId xmlns:p14="http://schemas.microsoft.com/office/powerpoint/2010/main" val="1406002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7/23/2025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1</a:t>
            </a:fld>
            <a:endParaRPr lang="en-US" dirty="0"/>
          </a:p>
        </p:txBody>
      </p:sp>
    </p:spTree>
    <p:extLst>
      <p:ext uri="{BB962C8B-B14F-4D97-AF65-F5344CB8AC3E}">
        <p14:creationId xmlns:p14="http://schemas.microsoft.com/office/powerpoint/2010/main" val="2169385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97DC217-DF71-1A49-B3EA-559F1F43B0FF}" type="slidenum">
              <a:rPr lang="en-US" smtClean="0"/>
              <a:t>2</a:t>
            </a:fld>
            <a:endParaRPr lang="en-US" dirty="0"/>
          </a:p>
        </p:txBody>
      </p:sp>
    </p:spTree>
    <p:extLst>
      <p:ext uri="{BB962C8B-B14F-4D97-AF65-F5344CB8AC3E}">
        <p14:creationId xmlns:p14="http://schemas.microsoft.com/office/powerpoint/2010/main" val="2915247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C79249-FDC0-364D-A734-AE1DE1605D28}"/>
              </a:ext>
              <a:ext uri="{C183D7F6-B498-43B3-948B-1728B52AA6E4}">
                <adec:decorative xmlns:adec="http://schemas.microsoft.com/office/drawing/2017/decorative" val="1"/>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
            <a:extLst>
              <a:ext uri="{FF2B5EF4-FFF2-40B4-BE49-F238E27FC236}">
                <a16:creationId xmlns:a16="http://schemas.microsoft.com/office/drawing/2014/main" id="{13537B6D-42A5-F449-2691-321A167F7C08}"/>
              </a:ext>
              <a:ext uri="{C183D7F6-B498-43B3-948B-1728B52AA6E4}">
                <adec:decorative xmlns:adec="http://schemas.microsoft.com/office/drawing/2017/decorative" val="1"/>
              </a:ext>
            </a:extLst>
          </p:cNvPr>
          <p:cNvGrpSpPr/>
          <p:nvPr userDrawn="1"/>
        </p:nvGrpSpPr>
        <p:grpSpPr>
          <a:xfrm>
            <a:off x="0" y="-3419"/>
            <a:ext cx="12192000" cy="6861419"/>
            <a:chOff x="0" y="-3419"/>
            <a:chExt cx="12192000" cy="6861419"/>
          </a:xfrm>
        </p:grpSpPr>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3" y="232913"/>
            <a:ext cx="7096933" cy="3830130"/>
          </a:xfrm>
        </p:spPr>
        <p:txBody>
          <a:bodyPr anchor="b">
            <a:noAutofit/>
          </a:bodyPr>
          <a:lstStyle>
            <a:lvl1pPr algn="l">
              <a:defRPr sz="6000" b="1">
                <a:latin typeface="+mj-lt"/>
              </a:defRPr>
            </a:lvl1pPr>
          </a:lstStyle>
          <a:p>
            <a:r>
              <a:rPr lang="en-US" dirty="0"/>
              <a:t>Click to add title</a:t>
            </a:r>
          </a:p>
        </p:txBody>
      </p:sp>
    </p:spTree>
    <p:extLst>
      <p:ext uri="{BB962C8B-B14F-4D97-AF65-F5344CB8AC3E}">
        <p14:creationId xmlns:p14="http://schemas.microsoft.com/office/powerpoint/2010/main" val="291649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C10D125-AB73-D276-4947-94204736A30D}"/>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 uri="{C183D7F6-B498-43B3-948B-1728B52AA6E4}">
                  <adec:decorative xmlns:adec="http://schemas.microsoft.com/office/drawing/2017/decorative" val="1"/>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 uri="{C183D7F6-B498-43B3-948B-1728B52AA6E4}">
                  <adec:decorative xmlns:adec="http://schemas.microsoft.com/office/drawing/2017/decorative" val="1"/>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 uri="{C183D7F6-B498-43B3-948B-1728B52AA6E4}">
                  <adec:decorative xmlns:adec="http://schemas.microsoft.com/office/drawing/2017/decorative" val="1"/>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 uri="{C183D7F6-B498-43B3-948B-1728B52AA6E4}">
                  <adec:decorative xmlns:adec="http://schemas.microsoft.com/office/drawing/2017/decorative" val="1"/>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58864" y="102021"/>
            <a:ext cx="9779183" cy="174441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58865" y="2017467"/>
            <a:ext cx="9779182" cy="3366815"/>
          </a:xfrm>
        </p:spPr>
        <p:txBody>
          <a:bodyPr>
            <a:norm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2">
    <p:bg>
      <p:bgPr>
        <a:solidFill>
          <a:schemeClr val="accent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CEDB282-8288-C81F-52B5-048A3E80C931}"/>
              </a:ext>
              <a:ext uri="{C183D7F6-B498-43B3-948B-1728B52AA6E4}">
                <adec:decorative xmlns:adec="http://schemas.microsoft.com/office/drawing/2017/decorative" val="1"/>
              </a:ext>
            </a:extLst>
          </p:cNvPr>
          <p:cNvGrpSpPr/>
          <p:nvPr userDrawn="1"/>
        </p:nvGrpSpPr>
        <p:grpSpPr>
          <a:xfrm>
            <a:off x="0" y="-1"/>
            <a:ext cx="12208822" cy="6858003"/>
            <a:chOff x="0" y="-1"/>
            <a:chExt cx="12208822" cy="6858003"/>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3" name="Title 1">
            <a:extLst>
              <a:ext uri="{FF2B5EF4-FFF2-40B4-BE49-F238E27FC236}">
                <a16:creationId xmlns:a16="http://schemas.microsoft.com/office/drawing/2014/main" id="{5E932F0D-7FC3-634B-932C-3625C16C8DE2}"/>
              </a:ext>
            </a:extLst>
          </p:cNvPr>
          <p:cNvSpPr>
            <a:spLocks noGrp="1"/>
          </p:cNvSpPr>
          <p:nvPr>
            <p:ph type="title" hasCustomPrompt="1"/>
          </p:nvPr>
        </p:nvSpPr>
        <p:spPr>
          <a:xfrm>
            <a:off x="1167492" y="45085"/>
            <a:ext cx="9779183" cy="1600835"/>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CA1EED44-783E-8705-4119-D7E9F7D4F2B4}"/>
              </a:ext>
            </a:extLst>
          </p:cNvPr>
          <p:cNvSpPr>
            <a:spLocks noGrp="1"/>
          </p:cNvSpPr>
          <p:nvPr>
            <p:ph idx="14" hasCustomPrompt="1"/>
          </p:nvPr>
        </p:nvSpPr>
        <p:spPr>
          <a:xfrm>
            <a:off x="1166087" y="2652713"/>
            <a:ext cx="9780587" cy="3436936"/>
          </a:xfrm>
        </p:spPr>
        <p:txBody>
          <a:bodyPr>
            <a:normAutofit/>
          </a:bodyPr>
          <a:lstStyle>
            <a:lvl1pPr marL="342900" indent="-283464">
              <a:spcBef>
                <a:spcPts val="1000"/>
              </a:spcBef>
              <a:buFont typeface="Arial" panose="020B0604020202020204" pitchFamily="34" charset="0"/>
              <a:buChar char="•"/>
              <a:defRPr sz="2000">
                <a:solidFill>
                  <a:schemeClr val="bg1"/>
                </a:solidFill>
                <a:latin typeface="+mn-lt"/>
              </a:defRPr>
            </a:lvl1pPr>
            <a:lvl2pPr marL="566928" indent="-283464">
              <a:spcBef>
                <a:spcPts val="1000"/>
              </a:spcBef>
              <a:buFont typeface="Arial" panose="020B0604020202020204" pitchFamily="34" charset="0"/>
              <a:buChar char="•"/>
              <a:defRPr sz="2000">
                <a:solidFill>
                  <a:schemeClr val="bg1"/>
                </a:solidFill>
                <a:latin typeface="+mn-lt"/>
              </a:defRPr>
            </a:lvl2pPr>
            <a:lvl3pPr marL="850392" indent="-283464">
              <a:spcBef>
                <a:spcPts val="1000"/>
              </a:spcBef>
              <a:buFont typeface="Arial" panose="020B0604020202020204" pitchFamily="34" charset="0"/>
              <a:buChar char="•"/>
              <a:defRPr sz="2000">
                <a:solidFill>
                  <a:schemeClr val="bg1"/>
                </a:solidFill>
                <a:latin typeface="+mn-lt"/>
              </a:defRPr>
            </a:lvl3pPr>
            <a:lvl4pPr marL="1097280" indent="-283464">
              <a:spcBef>
                <a:spcPts val="1000"/>
              </a:spcBef>
              <a:buFont typeface="Arial" panose="020B0604020202020204" pitchFamily="34" charset="0"/>
              <a:buChar char="•"/>
              <a:defRPr sz="2000">
                <a:solidFill>
                  <a:schemeClr val="bg1"/>
                </a:solidFill>
                <a:latin typeface="+mn-lt"/>
              </a:defRPr>
            </a:lvl4pPr>
            <a:lvl5pPr marL="1371600"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endParaRPr lang="en-US" dirty="0"/>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8317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FBCE6F-2AA9-31FE-8148-33B480735599}"/>
              </a:ext>
              <a:ext uri="{C183D7F6-B498-43B3-948B-1728B52AA6E4}">
                <adec:decorative xmlns:adec="http://schemas.microsoft.com/office/drawing/2017/decorative" val="1"/>
              </a:ext>
            </a:extLst>
          </p:cNvPr>
          <p:cNvGrpSpPr/>
          <p:nvPr userDrawn="1"/>
        </p:nvGrpSpPr>
        <p:grpSpPr>
          <a:xfrm>
            <a:off x="0" y="0"/>
            <a:ext cx="12192000" cy="6858000"/>
            <a:chOff x="0" y="0"/>
            <a:chExt cx="12192000" cy="685800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177553"/>
            <a:ext cx="6245912" cy="3269447"/>
          </a:xfrm>
        </p:spPr>
        <p:txBody>
          <a:bodyPr bIns="0" anchor="b">
            <a:noAutofit/>
          </a:bodyPr>
          <a:lstStyle>
            <a:lvl1pPr algn="l">
              <a:defRPr sz="6000" b="1">
                <a:solidFill>
                  <a:schemeClr val="bg1"/>
                </a:solidFill>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4" y="3492896"/>
            <a:ext cx="6245912" cy="912850"/>
          </a:xfrm>
        </p:spPr>
        <p:txBody>
          <a:bodyPr anchor="ctr" anchorCtr="0">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4DB56B5-5DD7-95E3-52B2-EDC4B3F13058}"/>
              </a:ext>
              <a:ext uri="{C183D7F6-B498-43B3-948B-1728B52AA6E4}">
                <adec:decorative xmlns:adec="http://schemas.microsoft.com/office/drawing/2017/decorative" val="1"/>
              </a:ext>
            </a:extLst>
          </p:cNvPr>
          <p:cNvGrpSpPr/>
          <p:nvPr userDrawn="1"/>
        </p:nvGrpSpPr>
        <p:grpSpPr>
          <a:xfrm>
            <a:off x="1" y="0"/>
            <a:ext cx="12191999" cy="6858000"/>
            <a:chOff x="1" y="0"/>
            <a:chExt cx="12191999" cy="685800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601200" cy="1653371"/>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latin typeface="+mn-lt"/>
              </a:defRPr>
            </a:lvl1pPr>
            <a:lvl2pPr marL="283464" indent="-283464">
              <a:spcBef>
                <a:spcPts val="1000"/>
              </a:spcBef>
              <a:buFont typeface="Arial" panose="020B0604020202020204" pitchFamily="34" charset="0"/>
              <a:buChar char="•"/>
              <a:defRPr sz="2000">
                <a:latin typeface="+mn-lt"/>
              </a:defRPr>
            </a:lvl2pPr>
            <a:lvl3pPr marL="566928" indent="-283464">
              <a:spcBef>
                <a:spcPts val="1000"/>
              </a:spcBef>
              <a:buFont typeface="Arial" panose="020B0604020202020204" pitchFamily="34" charset="0"/>
              <a:buChar char="•"/>
              <a:defRPr sz="2000">
                <a:latin typeface="+mn-lt"/>
              </a:defRPr>
            </a:lvl3pPr>
            <a:lvl4pPr marL="850392" indent="-283464">
              <a:spcBef>
                <a:spcPts val="1000"/>
              </a:spcBef>
              <a:buFont typeface="Arial" panose="020B0604020202020204" pitchFamily="34" charset="0"/>
              <a:buChar char="•"/>
              <a:defRPr sz="2000">
                <a:latin typeface="+mn-lt"/>
              </a:defRPr>
            </a:lvl4pPr>
            <a:lvl5pPr marL="1133856" indent="-283464">
              <a:spcBef>
                <a:spcPts val="1000"/>
              </a:spcBef>
              <a:buFont typeface="Arial" panose="020B0604020202020204" pitchFamily="34" charset="0"/>
              <a:buChar char="•"/>
              <a:defRPr sz="2000">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767843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2 content">
    <p:bg>
      <p:bgPr>
        <a:solidFill>
          <a:schemeClr val="accent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1A0E8D4A-B13C-C7EE-5E27-278124A1276E}"/>
              </a:ext>
              <a:ext uri="{C183D7F6-B498-43B3-948B-1728B52AA6E4}">
                <adec:decorative xmlns:adec="http://schemas.microsoft.com/office/drawing/2017/decorative" val="1"/>
              </a:ext>
            </a:extLst>
          </p:cNvPr>
          <p:cNvGrpSpPr/>
          <p:nvPr userDrawn="1"/>
        </p:nvGrpSpPr>
        <p:grpSpPr>
          <a:xfrm>
            <a:off x="1" y="1"/>
            <a:ext cx="12191999" cy="6857999"/>
            <a:chOff x="1" y="1"/>
            <a:chExt cx="12191999" cy="6857999"/>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69008"/>
            <a:ext cx="9779183" cy="1706563"/>
          </a:xfrm>
        </p:spPr>
        <p:txBody>
          <a:bodyPr anchor="b">
            <a:noAutofit/>
          </a:bodyPr>
          <a:lstStyle>
            <a:lvl1pPr>
              <a:defRPr sz="4200" b="1">
                <a:solidFill>
                  <a:schemeClr val="bg1"/>
                </a:solidFill>
                <a:latin typeface="+mj-lt"/>
              </a:defRPr>
            </a:lvl1pPr>
          </a:lstStyle>
          <a:p>
            <a:r>
              <a:rPr lang="en-US" dirty="0"/>
              <a:t>Click to add title</a:t>
            </a:r>
          </a:p>
        </p:txBody>
      </p:sp>
      <p:sp>
        <p:nvSpPr>
          <p:cNvPr id="14" name="Content Placeholder 2">
            <a:extLst>
              <a:ext uri="{FF2B5EF4-FFF2-40B4-BE49-F238E27FC236}">
                <a16:creationId xmlns:a16="http://schemas.microsoft.com/office/drawing/2014/main" id="{926B296A-EB6A-9BE9-E813-B15C46524F4D}"/>
              </a:ext>
            </a:extLst>
          </p:cNvPr>
          <p:cNvSpPr>
            <a:spLocks noGrp="1"/>
          </p:cNvSpPr>
          <p:nvPr>
            <p:ph idx="12" hasCustomPrompt="1"/>
          </p:nvPr>
        </p:nvSpPr>
        <p:spPr>
          <a:xfrm>
            <a:off x="1167493" y="2023984"/>
            <a:ext cx="4663440" cy="3332832"/>
          </a:xfrm>
        </p:spPr>
        <p:txBody>
          <a:bodyPr>
            <a:normAutofit/>
          </a:bodyPr>
          <a:lstStyle>
            <a:lvl1pPr marL="530352" indent="-530352">
              <a:spcBef>
                <a:spcPts val="1000"/>
              </a:spcBef>
              <a:buFont typeface="+mj-lt"/>
              <a:buAutoNum type="arabicPeriod"/>
              <a:defRPr sz="2000">
                <a:solidFill>
                  <a:schemeClr val="bg1"/>
                </a:solidFill>
                <a:latin typeface="+mn-lt"/>
              </a:defRPr>
            </a:lvl1pPr>
            <a:lvl2pPr marL="1097280" indent="-530352">
              <a:spcBef>
                <a:spcPts val="1000"/>
              </a:spcBef>
              <a:buFont typeface="+mj-lt"/>
              <a:buAutoNum type="alphaLcPeriod"/>
              <a:defRPr sz="2000">
                <a:solidFill>
                  <a:schemeClr val="bg1"/>
                </a:solidFill>
                <a:latin typeface="+mn-lt"/>
              </a:defRPr>
            </a:lvl2pPr>
            <a:lvl3pPr marL="1645920" indent="-530352">
              <a:spcBef>
                <a:spcPts val="1000"/>
              </a:spcBef>
              <a:buFont typeface="+mj-lt"/>
              <a:buAutoNum type="arabicParenR"/>
              <a:defRPr sz="2000">
                <a:solidFill>
                  <a:schemeClr val="bg1"/>
                </a:solidFill>
                <a:latin typeface="+mn-lt"/>
              </a:defRPr>
            </a:lvl3pPr>
            <a:lvl4pPr marL="1920240" indent="-530352">
              <a:spcBef>
                <a:spcPts val="1000"/>
              </a:spcBef>
              <a:buFont typeface="+mj-lt"/>
              <a:buAutoNum type="alphaLcParenR"/>
              <a:defRPr sz="2000">
                <a:solidFill>
                  <a:schemeClr val="bg1"/>
                </a:solidFill>
                <a:latin typeface="+mn-lt"/>
              </a:defRPr>
            </a:lvl4pPr>
            <a:lvl5pPr marL="2560320" indent="-514350">
              <a:spcBef>
                <a:spcPts val="1000"/>
              </a:spcBef>
              <a:buFont typeface="+mj-lt"/>
              <a:buAutoNum type="romanLcPeriod"/>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a:extLst>
              <a:ext uri="{FF2B5EF4-FFF2-40B4-BE49-F238E27FC236}">
                <a16:creationId xmlns:a16="http://schemas.microsoft.com/office/drawing/2014/main" id="{9435B7D5-E7F8-1267-8942-3C97BE836B98}"/>
              </a:ext>
            </a:extLst>
          </p:cNvPr>
          <p:cNvSpPr>
            <a:spLocks noGrp="1"/>
          </p:cNvSpPr>
          <p:nvPr>
            <p:ph idx="11" hasCustomPrompt="1"/>
          </p:nvPr>
        </p:nvSpPr>
        <p:spPr>
          <a:xfrm>
            <a:off x="6283235" y="2023984"/>
            <a:ext cx="4663440" cy="3332832"/>
          </a:xfrm>
        </p:spPr>
        <p:txBody>
          <a:bodyPr>
            <a:normAutofit/>
          </a:bodyPr>
          <a:lstStyle>
            <a:lvl1pPr marL="0" indent="0">
              <a:spcBef>
                <a:spcPts val="1000"/>
              </a:spcBef>
              <a:buFont typeface="Arial" panose="020B0604020202020204" pitchFamily="34" charset="0"/>
              <a:buNone/>
              <a:defRPr sz="2000">
                <a:solidFill>
                  <a:schemeClr val="bg1"/>
                </a:solidFill>
                <a:latin typeface="+mn-lt"/>
              </a:defRPr>
            </a:lvl1pPr>
            <a:lvl2pPr marL="283464" indent="-283464">
              <a:spcBef>
                <a:spcPts val="1000"/>
              </a:spcBef>
              <a:buFont typeface="Arial" panose="020B0604020202020204" pitchFamily="34" charset="0"/>
              <a:buChar char="•"/>
              <a:defRPr sz="2000">
                <a:solidFill>
                  <a:schemeClr val="bg1"/>
                </a:solidFill>
                <a:latin typeface="+mn-lt"/>
              </a:defRPr>
            </a:lvl2pPr>
            <a:lvl3pPr marL="566928" indent="-283464">
              <a:spcBef>
                <a:spcPts val="1000"/>
              </a:spcBef>
              <a:buFont typeface="Arial" panose="020B0604020202020204" pitchFamily="34" charset="0"/>
              <a:buChar char="•"/>
              <a:defRPr sz="2000">
                <a:solidFill>
                  <a:schemeClr val="bg1"/>
                </a:solidFill>
                <a:latin typeface="+mn-lt"/>
              </a:defRPr>
            </a:lvl3pPr>
            <a:lvl4pPr marL="850392" indent="-283464">
              <a:spcBef>
                <a:spcPts val="1000"/>
              </a:spcBef>
              <a:buFont typeface="Arial" panose="020B0604020202020204" pitchFamily="34" charset="0"/>
              <a:buChar char="•"/>
              <a:defRPr sz="2000">
                <a:solidFill>
                  <a:schemeClr val="bg1"/>
                </a:solidFill>
                <a:latin typeface="+mn-lt"/>
              </a:defRPr>
            </a:lvl4pPr>
            <a:lvl5pPr marL="1133856" indent="-283464">
              <a:spcBef>
                <a:spcPts val="1000"/>
              </a:spcBef>
              <a:buFont typeface="Arial" panose="020B0604020202020204" pitchFamily="34" charset="0"/>
              <a:buChar char="•"/>
              <a:defRPr sz="2000">
                <a:solidFill>
                  <a:schemeClr val="bg1"/>
                </a:solidFill>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4020426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Chart ">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 uri="{C183D7F6-B498-43B3-948B-1728B52AA6E4}">
                <adec:decorative xmlns:adec="http://schemas.microsoft.com/office/drawing/2017/decorative" val="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hasCustomPrompt="1"/>
          </p:nvPr>
        </p:nvSpPr>
        <p:spPr>
          <a:xfrm>
            <a:off x="1167492" y="136526"/>
            <a:ext cx="9779183" cy="1570038"/>
          </a:xfrm>
        </p:spPr>
        <p:txBody>
          <a:bodyPr anchor="b">
            <a:noAutofit/>
          </a:bodyPr>
          <a:lstStyle>
            <a:lvl1pPr>
              <a:defRPr sz="4200" b="1">
                <a:latin typeface="+mj-lt"/>
              </a:defRPr>
            </a:lvl1pPr>
          </a:lstStyle>
          <a:p>
            <a:r>
              <a:rPr lang="en-US" dirty="0"/>
              <a:t>Click to add title</a:t>
            </a:r>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hasCustomPrompt="1"/>
          </p:nvPr>
        </p:nvSpPr>
        <p:spPr>
          <a:xfrm>
            <a:off x="1167493" y="2084832"/>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r>
              <a:rPr lang="en-US" dirty="0"/>
              <a:t>9/8/20XX</a:t>
            </a:r>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78AD52EA-B01E-8D38-D87A-BF7EB5B58A82}"/>
              </a:ext>
              <a:ext uri="{C183D7F6-B498-43B3-948B-1728B52AA6E4}">
                <adec:decorative xmlns:adec="http://schemas.microsoft.com/office/drawing/2017/decorative" val="1"/>
              </a:ext>
            </a:extLst>
          </p:cNvPr>
          <p:cNvGrpSpPr/>
          <p:nvPr userDrawn="1"/>
        </p:nvGrpSpPr>
        <p:grpSpPr>
          <a:xfrm>
            <a:off x="0" y="-1"/>
            <a:ext cx="12192001" cy="6864796"/>
            <a:chOff x="0" y="-1"/>
            <a:chExt cx="12192001" cy="6864796"/>
          </a:xfrm>
        </p:grpSpPr>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494248F2-5264-4601-AA0B-6C092F77F2DD}"/>
              </a:ext>
            </a:extLst>
          </p:cNvPr>
          <p:cNvSpPr>
            <a:spLocks noGrp="1"/>
          </p:cNvSpPr>
          <p:nvPr>
            <p:ph type="ctrTitle" hasCustomPrompt="1"/>
          </p:nvPr>
        </p:nvSpPr>
        <p:spPr>
          <a:xfrm>
            <a:off x="1167494" y="252549"/>
            <a:ext cx="6220278" cy="3262811"/>
          </a:xfrm>
        </p:spPr>
        <p:txBody>
          <a:bodyPr anchor="b">
            <a:noAutofit/>
          </a:bodyPr>
          <a:lstStyle>
            <a:lvl1pPr algn="l">
              <a:defRPr sz="6000" b="1">
                <a:latin typeface="+mj-lt"/>
              </a:defRPr>
            </a:lvl1pPr>
          </a:lstStyle>
          <a:p>
            <a:r>
              <a:rPr lang="en-US" dirty="0"/>
              <a:t>Click to add title</a:t>
            </a:r>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hasCustomPrompt="1"/>
          </p:nvPr>
        </p:nvSpPr>
        <p:spPr>
          <a:xfrm>
            <a:off x="1167493" y="3685939"/>
            <a:ext cx="6220277" cy="2919512"/>
          </a:xfrm>
        </p:spPr>
        <p:txBody>
          <a:bodyPr anchor="t" anchorCtr="0">
            <a:norm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Click to add text</a:t>
            </a:r>
          </a:p>
        </p:txBody>
      </p:sp>
    </p:spTree>
    <p:extLst>
      <p:ext uri="{BB962C8B-B14F-4D97-AF65-F5344CB8AC3E}">
        <p14:creationId xmlns:p14="http://schemas.microsoft.com/office/powerpoint/2010/main" val="2544706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r>
              <a:rPr lang="en-US" dirty="0"/>
              <a:t>9/8/20XX</a:t>
            </a:r>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endParaRPr lang="en-US" dirty="0"/>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59" r:id="rId4"/>
    <p:sldLayoutId id="2147483668" r:id="rId5"/>
    <p:sldLayoutId id="2147483669" r:id="rId6"/>
    <p:sldLayoutId id="2147483661" r:id="rId7"/>
    <p:sldLayoutId id="2147483666" r:id="rId8"/>
  </p:sldLayoutIdLst>
  <p:hf sldNum="0" hdr="0" ftr="0" dt="0"/>
  <p:txStyles>
    <p:titleStyle>
      <a:lvl1pPr algn="l"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232913"/>
            <a:ext cx="7096933" cy="3830130"/>
          </a:xfrm>
        </p:spPr>
        <p:txBody>
          <a:bodyPr/>
          <a:lstStyle/>
          <a:p>
            <a:r>
              <a:rPr lang="en-US" dirty="0"/>
              <a:t>State and Federal Taxes</a:t>
            </a:r>
          </a:p>
        </p:txBody>
      </p:sp>
    </p:spTree>
    <p:extLst>
      <p:ext uri="{BB962C8B-B14F-4D97-AF65-F5344CB8AC3E}">
        <p14:creationId xmlns:p14="http://schemas.microsoft.com/office/powerpoint/2010/main" val="2259308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58864" y="102021"/>
            <a:ext cx="9779183" cy="1744415"/>
          </a:xfrm>
        </p:spPr>
        <p:txBody>
          <a:bodyPr/>
          <a:lstStyle/>
          <a:p>
            <a:r>
              <a:rPr lang="en-US" dirty="0"/>
              <a:t>General Requirements</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58864" y="1910281"/>
            <a:ext cx="10185128" cy="3512746"/>
          </a:xfrm>
        </p:spPr>
        <p:txBody>
          <a:bodyPr vert="horz" lIns="91440" tIns="45720" rIns="91440" bIns="45720" rtlCol="0" anchor="t">
            <a:normAutofit/>
          </a:bodyPr>
          <a:lstStyle/>
          <a:p>
            <a:r>
              <a:rPr lang="en-US" dirty="0"/>
              <a:t>A clergy person’s taxable income is subject to state and federal income tax.</a:t>
            </a:r>
          </a:p>
          <a:p>
            <a:r>
              <a:rPr lang="en-US" dirty="0"/>
              <a:t>The church CAN withhold federal and state income tax if the clergy person requests it (but NEVER Social Security or Medicare)</a:t>
            </a:r>
          </a:p>
          <a:p>
            <a:r>
              <a:rPr lang="en-US" dirty="0"/>
              <a:t>The church issues a W-2 to the clergy person and to their other employees (from whom they DO withhold Social Security, Medicare, Federal and State income tax)</a:t>
            </a:r>
          </a:p>
          <a:p>
            <a:endParaRPr lang="en-US" dirty="0"/>
          </a:p>
        </p:txBody>
      </p:sp>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95ED6-C76F-A719-C601-2AFFBC74F5E4}"/>
              </a:ext>
            </a:extLst>
          </p:cNvPr>
          <p:cNvSpPr>
            <a:spLocks noGrp="1"/>
          </p:cNvSpPr>
          <p:nvPr>
            <p:ph type="title"/>
          </p:nvPr>
        </p:nvSpPr>
        <p:spPr/>
        <p:txBody>
          <a:bodyPr/>
          <a:lstStyle/>
          <a:p>
            <a:r>
              <a:rPr lang="en-US" dirty="0"/>
              <a:t>General Requirements (cont’d)</a:t>
            </a:r>
          </a:p>
        </p:txBody>
      </p:sp>
      <p:sp>
        <p:nvSpPr>
          <p:cNvPr id="3" name="Content Placeholder 2">
            <a:extLst>
              <a:ext uri="{FF2B5EF4-FFF2-40B4-BE49-F238E27FC236}">
                <a16:creationId xmlns:a16="http://schemas.microsoft.com/office/drawing/2014/main" id="{E7B44A5F-8AA7-227A-1907-F70DE96717DD}"/>
              </a:ext>
            </a:extLst>
          </p:cNvPr>
          <p:cNvSpPr>
            <a:spLocks noGrp="1"/>
          </p:cNvSpPr>
          <p:nvPr>
            <p:ph idx="1"/>
          </p:nvPr>
        </p:nvSpPr>
        <p:spPr/>
        <p:txBody>
          <a:bodyPr>
            <a:normAutofit lnSpcReduction="10000"/>
          </a:bodyPr>
          <a:lstStyle/>
          <a:p>
            <a:r>
              <a:rPr lang="en-US" dirty="0"/>
              <a:t>Every employee must complete a W-4 form so that federal and state taxes can be calculated and withheld.</a:t>
            </a:r>
          </a:p>
          <a:p>
            <a:r>
              <a:rPr lang="en-US" dirty="0"/>
              <a:t>The church will file either a Quarterly Federal Form 941 or an Annual Federal Form 944, to report taxable, Social Security and Medicare wages, as well as all taxes withheld and due</a:t>
            </a:r>
          </a:p>
          <a:p>
            <a:r>
              <a:rPr lang="en-US" dirty="0"/>
              <a:t>The church will also have to file a Quarterly New York State Form NYS-45 to report state wages, as well as all state taxes withheld and due</a:t>
            </a:r>
          </a:p>
        </p:txBody>
      </p:sp>
    </p:spTree>
    <p:extLst>
      <p:ext uri="{BB962C8B-B14F-4D97-AF65-F5344CB8AC3E}">
        <p14:creationId xmlns:p14="http://schemas.microsoft.com/office/powerpoint/2010/main" val="3996027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B820B-DE74-858D-AC84-1B9DF2AB98DE}"/>
              </a:ext>
            </a:extLst>
          </p:cNvPr>
          <p:cNvSpPr>
            <a:spLocks noGrp="1"/>
          </p:cNvSpPr>
          <p:nvPr>
            <p:ph type="title"/>
          </p:nvPr>
        </p:nvSpPr>
        <p:spPr/>
        <p:txBody>
          <a:bodyPr/>
          <a:lstStyle/>
          <a:p>
            <a:r>
              <a:rPr lang="en-US" dirty="0"/>
              <a:t>Federal and State Taxes</a:t>
            </a:r>
          </a:p>
        </p:txBody>
      </p:sp>
      <p:sp>
        <p:nvSpPr>
          <p:cNvPr id="3" name="Content Placeholder 2">
            <a:extLst>
              <a:ext uri="{FF2B5EF4-FFF2-40B4-BE49-F238E27FC236}">
                <a16:creationId xmlns:a16="http://schemas.microsoft.com/office/drawing/2014/main" id="{5DB5762E-7096-7F6A-B3EB-377291DE5984}"/>
              </a:ext>
            </a:extLst>
          </p:cNvPr>
          <p:cNvSpPr>
            <a:spLocks noGrp="1"/>
          </p:cNvSpPr>
          <p:nvPr>
            <p:ph idx="1"/>
          </p:nvPr>
        </p:nvSpPr>
        <p:spPr/>
        <p:txBody>
          <a:bodyPr>
            <a:normAutofit fontScale="92500" lnSpcReduction="10000"/>
          </a:bodyPr>
          <a:lstStyle/>
          <a:p>
            <a:r>
              <a:rPr lang="en-US" dirty="0"/>
              <a:t>The IRS Minister Audit Technique Guide says:</a:t>
            </a:r>
          </a:p>
          <a:p>
            <a:r>
              <a:rPr lang="en-US" dirty="0"/>
              <a:t>Payment for services as a minister, unless statutorily exempt, is subject to income tax. </a:t>
            </a:r>
          </a:p>
          <a:p>
            <a:r>
              <a:rPr lang="en-US" dirty="0"/>
              <a:t>Thus, if the church hasn’t withheld federal and state income taxes, the minister has to make quarterly estimated tax payments to avoid potential penalties and interest for not paying enough tax as the income is earned.</a:t>
            </a:r>
          </a:p>
          <a:p>
            <a:r>
              <a:rPr lang="en-US" dirty="0"/>
              <a:t>Again, if the minister and the church agree, an election can be made to have income taxes withheld.</a:t>
            </a:r>
          </a:p>
        </p:txBody>
      </p:sp>
    </p:spTree>
    <p:extLst>
      <p:ext uri="{BB962C8B-B14F-4D97-AF65-F5344CB8AC3E}">
        <p14:creationId xmlns:p14="http://schemas.microsoft.com/office/powerpoint/2010/main" val="1880846667"/>
      </p:ext>
    </p:extLst>
  </p:cSld>
  <p:clrMapOvr>
    <a:masterClrMapping/>
  </p:clrMapOvr>
</p:sld>
</file>

<file path=ppt/theme/theme1.xml><?xml version="1.0" encoding="utf-8"?>
<a:theme xmlns:a="http://schemas.openxmlformats.org/drawingml/2006/main" name="Custom">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45331398_Win32_SL_V13" id="{C59E605D-C281-4A06-BDA0-E97A35AC3AA8}" vid="{25D1D206-DA25-4050-926A-BD6D3A1B50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E98C35-9ECE-4425-BCBA-00E118C705CE}">
  <ds:schemaRefs>
    <ds:schemaRef ds:uri="http://schemas.microsoft.com/office/2006/metadata/properties"/>
    <ds:schemaRef ds:uri="230e9df3-be65-4c73-a93b-d1236ebd677e"/>
    <ds:schemaRef ds:uri="http://schemas.microsoft.com/office/2006/documentManagement/types"/>
    <ds:schemaRef ds:uri="71af3243-3dd4-4a8d-8c0d-dd76da1f02a5"/>
    <ds:schemaRef ds:uri="http://purl.org/dc/dcmitype/"/>
    <ds:schemaRef ds:uri="http://purl.org/dc/terms/"/>
    <ds:schemaRef ds:uri="http://www.w3.org/XML/1998/namespace"/>
    <ds:schemaRef ds:uri="http://schemas.openxmlformats.org/package/2006/metadata/core-properties"/>
    <ds:schemaRef ds:uri="http://schemas.microsoft.com/office/infopath/2007/PartnerControls"/>
    <ds:schemaRef ds:uri="16c05727-aa75-4e4a-9b5f-8a80a1165891"/>
    <ds:schemaRef ds:uri="http://schemas.microsoft.com/sharepoint/v3"/>
    <ds:schemaRef ds:uri="http://purl.org/dc/elements/1.1/"/>
  </ds:schemaRefs>
</ds:datastoreItem>
</file>

<file path=customXml/itemProps2.xml><?xml version="1.0" encoding="utf-8"?>
<ds:datastoreItem xmlns:ds="http://schemas.openxmlformats.org/officeDocument/2006/customXml" ds:itemID="{5AA6A711-2C3F-4EC0-B88B-62D7408511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A8381C-73EB-48EA-B45F-7B7C8C7DF409}">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{C8E3239E-352E-49C3-8872-FE7EBA0E111C}TF0e83fa2d-9a66-4e5e-9e82-acc620be7a498e277179_win32-f234380521c6</Template>
  <TotalTime>56</TotalTime>
  <Words>252</Words>
  <Application>Microsoft Office PowerPoint</Application>
  <PresentationFormat>Widescreen</PresentationFormat>
  <Paragraphs>16</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Tenorite</vt:lpstr>
      <vt:lpstr>Custom</vt:lpstr>
      <vt:lpstr>State and Federal Taxes</vt:lpstr>
      <vt:lpstr>General Requirements</vt:lpstr>
      <vt:lpstr>General Requirements (cont’d)</vt:lpstr>
      <vt:lpstr>Federal and State Taxes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Rowley</dc:creator>
  <cp:lastModifiedBy>Shelby Winchell</cp:lastModifiedBy>
  <cp:revision>4</cp:revision>
  <dcterms:created xsi:type="dcterms:W3CDTF">2025-06-30T17:41:44Z</dcterms:created>
  <dcterms:modified xsi:type="dcterms:W3CDTF">2025-07-23T16:08:37Z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