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256" r:id="rId5"/>
    <p:sldId id="257" r:id="rId6"/>
    <p:sldId id="299" r:id="rId7"/>
    <p:sldId id="307" r:id="rId8"/>
    <p:sldId id="315" r:id="rId9"/>
    <p:sldId id="308" r:id="rId10"/>
    <p:sldId id="309" r:id="rId11"/>
    <p:sldId id="310" r:id="rId12"/>
    <p:sldId id="311" r:id="rId13"/>
    <p:sldId id="314" r:id="rId14"/>
    <p:sldId id="313" r:id="rId15"/>
    <p:sldId id="31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069F4C-560B-4999-9DA5-482445BE01E9}" v="9" dt="2025-10-08T16:50:30.831"/>
  </p1510:revLst>
</p1510:revInfo>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646" autoAdjust="0"/>
  </p:normalViewPr>
  <p:slideViewPr>
    <p:cSldViewPr snapToGrid="0">
      <p:cViewPr varScale="1">
        <p:scale>
          <a:sx n="59" d="100"/>
          <a:sy n="59" d="100"/>
        </p:scale>
        <p:origin x="964" y="52"/>
      </p:cViewPr>
      <p:guideLst/>
    </p:cSldViewPr>
  </p:slideViewPr>
  <p:outlineViewPr>
    <p:cViewPr>
      <p:scale>
        <a:sx n="33" d="100"/>
        <a:sy n="33" d="100"/>
      </p:scale>
      <p:origin x="0" y="-5760"/>
    </p:cViewPr>
  </p:outlineViewPr>
  <p:notesTextViewPr>
    <p:cViewPr>
      <p:scale>
        <a:sx n="1" d="1"/>
        <a:sy n="1" d="1"/>
      </p:scale>
      <p:origin x="0" y="0"/>
    </p:cViewPr>
  </p:notesTextViewPr>
  <p:sorterViewPr>
    <p:cViewPr varScale="1">
      <p:scale>
        <a:sx n="100" d="100"/>
        <a:sy n="100" d="100"/>
      </p:scale>
      <p:origin x="0" y="-7325"/>
    </p:cViewPr>
  </p:sorterViewPr>
  <p:notesViewPr>
    <p:cSldViewPr snapToGrid="0">
      <p:cViewPr varScale="1">
        <p:scale>
          <a:sx n="58" d="100"/>
          <a:sy n="58" d="100"/>
        </p:scale>
        <p:origin x="2371"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Valeski" userId="296ed0ad-c34b-49f0-ac90-23fc47c7e8c6" providerId="ADAL" clId="{3DEA3019-74C0-4B99-A46C-C7479BB0B452}"/>
    <pc:docChg chg="custSel addSld delSld modSld">
      <pc:chgData name="Julie Valeski" userId="296ed0ad-c34b-49f0-ac90-23fc47c7e8c6" providerId="ADAL" clId="{3DEA3019-74C0-4B99-A46C-C7479BB0B452}" dt="2025-08-05T13:28:03.752" v="713" actId="20577"/>
      <pc:docMkLst>
        <pc:docMk/>
      </pc:docMkLst>
      <pc:sldChg chg="modSp mod">
        <pc:chgData name="Julie Valeski" userId="296ed0ad-c34b-49f0-ac90-23fc47c7e8c6" providerId="ADAL" clId="{3DEA3019-74C0-4B99-A46C-C7479BB0B452}" dt="2025-07-31T17:57:48.830" v="29" actId="20577"/>
        <pc:sldMkLst>
          <pc:docMk/>
          <pc:sldMk cId="2259308896" sldId="256"/>
        </pc:sldMkLst>
      </pc:sldChg>
      <pc:sldChg chg="modSp mod">
        <pc:chgData name="Julie Valeski" userId="296ed0ad-c34b-49f0-ac90-23fc47c7e8c6" providerId="ADAL" clId="{3DEA3019-74C0-4B99-A46C-C7479BB0B452}" dt="2025-07-31T18:13:07.617" v="294" actId="6549"/>
        <pc:sldMkLst>
          <pc:docMk/>
          <pc:sldMk cId="1325608595" sldId="257"/>
        </pc:sldMkLst>
      </pc:sldChg>
      <pc:sldChg chg="modSp mod">
        <pc:chgData name="Julie Valeski" userId="296ed0ad-c34b-49f0-ac90-23fc47c7e8c6" providerId="ADAL" clId="{3DEA3019-74C0-4B99-A46C-C7479BB0B452}" dt="2025-08-05T13:26:59.774" v="702" actId="20577"/>
        <pc:sldMkLst>
          <pc:docMk/>
          <pc:sldMk cId="2377759067" sldId="299"/>
        </pc:sldMkLst>
      </pc:sldChg>
      <pc:sldChg chg="addSp delSp modSp mod">
        <pc:chgData name="Julie Valeski" userId="296ed0ad-c34b-49f0-ac90-23fc47c7e8c6" providerId="ADAL" clId="{3DEA3019-74C0-4B99-A46C-C7479BB0B452}" dt="2025-08-05T13:27:17.171" v="707" actId="20577"/>
        <pc:sldMkLst>
          <pc:docMk/>
          <pc:sldMk cId="1075334410" sldId="300"/>
        </pc:sldMkLst>
      </pc:sldChg>
      <pc:sldChg chg="delSp modSp new mod">
        <pc:chgData name="Julie Valeski" userId="296ed0ad-c34b-49f0-ac90-23fc47c7e8c6" providerId="ADAL" clId="{3DEA3019-74C0-4B99-A46C-C7479BB0B452}" dt="2025-08-05T13:27:26.142" v="709" actId="20577"/>
        <pc:sldMkLst>
          <pc:docMk/>
          <pc:sldMk cId="906901172" sldId="301"/>
        </pc:sldMkLst>
      </pc:sldChg>
      <pc:sldChg chg="modSp new mod">
        <pc:chgData name="Julie Valeski" userId="296ed0ad-c34b-49f0-ac90-23fc47c7e8c6" providerId="ADAL" clId="{3DEA3019-74C0-4B99-A46C-C7479BB0B452}" dt="2025-08-05T13:27:41.898" v="711" actId="20577"/>
        <pc:sldMkLst>
          <pc:docMk/>
          <pc:sldMk cId="2024115659" sldId="302"/>
        </pc:sldMkLst>
      </pc:sldChg>
      <pc:sldChg chg="delSp modSp new mod">
        <pc:chgData name="Julie Valeski" userId="296ed0ad-c34b-49f0-ac90-23fc47c7e8c6" providerId="ADAL" clId="{3DEA3019-74C0-4B99-A46C-C7479BB0B452}" dt="2025-07-31T18:24:26.973" v="515" actId="20577"/>
        <pc:sldMkLst>
          <pc:docMk/>
          <pc:sldMk cId="444319886" sldId="303"/>
        </pc:sldMkLst>
      </pc:sldChg>
      <pc:sldChg chg="delSp modSp new mod">
        <pc:chgData name="Julie Valeski" userId="296ed0ad-c34b-49f0-ac90-23fc47c7e8c6" providerId="ADAL" clId="{3DEA3019-74C0-4B99-A46C-C7479BB0B452}" dt="2025-08-05T13:28:03.752" v="713" actId="20577"/>
        <pc:sldMkLst>
          <pc:docMk/>
          <pc:sldMk cId="2936436866" sldId="304"/>
        </pc:sldMkLst>
      </pc:sldChg>
      <pc:sldChg chg="delSp modSp new mod">
        <pc:chgData name="Julie Valeski" userId="296ed0ad-c34b-49f0-ac90-23fc47c7e8c6" providerId="ADAL" clId="{3DEA3019-74C0-4B99-A46C-C7479BB0B452}" dt="2025-07-31T18:32:42.352" v="701" actId="6549"/>
        <pc:sldMkLst>
          <pc:docMk/>
          <pc:sldMk cId="885746381" sldId="305"/>
        </pc:sldMkLst>
      </pc:sldChg>
      <pc:sldChg chg="modSp new mod">
        <pc:chgData name="Julie Valeski" userId="296ed0ad-c34b-49f0-ac90-23fc47c7e8c6" providerId="ADAL" clId="{3DEA3019-74C0-4B99-A46C-C7479BB0B452}" dt="2025-07-31T18:09:56.658" v="292" actId="27636"/>
        <pc:sldMkLst>
          <pc:docMk/>
          <pc:sldMk cId="2289475344" sldId="306"/>
        </pc:sldMkLst>
      </pc:sldChg>
      <pc:sldChg chg="new del">
        <pc:chgData name="Julie Valeski" userId="296ed0ad-c34b-49f0-ac90-23fc47c7e8c6" providerId="ADAL" clId="{3DEA3019-74C0-4B99-A46C-C7479BB0B452}" dt="2025-07-31T18:10:14.830" v="293" actId="2696"/>
        <pc:sldMkLst>
          <pc:docMk/>
          <pc:sldMk cId="2999909992" sldId="307"/>
        </pc:sldMkLst>
      </pc:sldChg>
    </pc:docChg>
  </pc:docChgLst>
  <pc:docChgLst>
    <pc:chgData name="Tracy Rickett" userId="efc7c806-414b-429e-b4bc-0b0c904fe5d2" providerId="ADAL" clId="{F8A22377-943E-49F9-9A12-812169FFC26F}"/>
    <pc:docChg chg="undo custSel addSld delSld modSld sldOrd">
      <pc:chgData name="Tracy Rickett" userId="efc7c806-414b-429e-b4bc-0b0c904fe5d2" providerId="ADAL" clId="{F8A22377-943E-49F9-9A12-812169FFC26F}" dt="2025-10-08T16:51:02.703" v="9021" actId="12"/>
      <pc:docMkLst>
        <pc:docMk/>
      </pc:docMkLst>
      <pc:sldChg chg="modSp mod">
        <pc:chgData name="Tracy Rickett" userId="efc7c806-414b-429e-b4bc-0b0c904fe5d2" providerId="ADAL" clId="{F8A22377-943E-49F9-9A12-812169FFC26F}" dt="2025-10-07T17:28:06.379" v="3577" actId="20577"/>
        <pc:sldMkLst>
          <pc:docMk/>
          <pc:sldMk cId="2259308896" sldId="256"/>
        </pc:sldMkLst>
        <pc:spChg chg="mod">
          <ac:chgData name="Tracy Rickett" userId="efc7c806-414b-429e-b4bc-0b0c904fe5d2" providerId="ADAL" clId="{F8A22377-943E-49F9-9A12-812169FFC26F}" dt="2025-10-07T17:28:06.379" v="3577" actId="20577"/>
          <ac:spMkLst>
            <pc:docMk/>
            <pc:sldMk cId="2259308896" sldId="256"/>
            <ac:spMk id="2" creationId="{51DF3D98-3C30-4CFC-8643-C81E829C8C25}"/>
          </ac:spMkLst>
        </pc:spChg>
      </pc:sldChg>
      <pc:sldChg chg="modSp mod">
        <pc:chgData name="Tracy Rickett" userId="efc7c806-414b-429e-b4bc-0b0c904fe5d2" providerId="ADAL" clId="{F8A22377-943E-49F9-9A12-812169FFC26F}" dt="2025-10-07T19:46:06.833" v="8822" actId="20577"/>
        <pc:sldMkLst>
          <pc:docMk/>
          <pc:sldMk cId="1325608595" sldId="257"/>
        </pc:sldMkLst>
        <pc:spChg chg="mod">
          <ac:chgData name="Tracy Rickett" userId="efc7c806-414b-429e-b4bc-0b0c904fe5d2" providerId="ADAL" clId="{F8A22377-943E-49F9-9A12-812169FFC26F}" dt="2025-10-07T17:29:08.162" v="3661" actId="6549"/>
          <ac:spMkLst>
            <pc:docMk/>
            <pc:sldMk cId="1325608595" sldId="257"/>
            <ac:spMk id="2" creationId="{912DF434-28DB-4621-A497-D62C41CE0419}"/>
          </ac:spMkLst>
        </pc:spChg>
        <pc:spChg chg="mod">
          <ac:chgData name="Tracy Rickett" userId="efc7c806-414b-429e-b4bc-0b0c904fe5d2" providerId="ADAL" clId="{F8A22377-943E-49F9-9A12-812169FFC26F}" dt="2025-10-07T19:46:06.833" v="8822" actId="20577"/>
          <ac:spMkLst>
            <pc:docMk/>
            <pc:sldMk cId="1325608595" sldId="257"/>
            <ac:spMk id="3" creationId="{22788C46-D0BC-4307-AE55-7601A139E7CB}"/>
          </ac:spMkLst>
        </pc:spChg>
      </pc:sldChg>
      <pc:sldChg chg="addSp delSp modSp mod">
        <pc:chgData name="Tracy Rickett" userId="efc7c806-414b-429e-b4bc-0b0c904fe5d2" providerId="ADAL" clId="{F8A22377-943E-49F9-9A12-812169FFC26F}" dt="2025-10-07T19:37:02.604" v="8743" actId="20577"/>
        <pc:sldMkLst>
          <pc:docMk/>
          <pc:sldMk cId="2377759067" sldId="299"/>
        </pc:sldMkLst>
        <pc:spChg chg="mod">
          <ac:chgData name="Tracy Rickett" userId="efc7c806-414b-429e-b4bc-0b0c904fe5d2" providerId="ADAL" clId="{F8A22377-943E-49F9-9A12-812169FFC26F}" dt="2025-10-07T17:35:11.446" v="4410" actId="1076"/>
          <ac:spMkLst>
            <pc:docMk/>
            <pc:sldMk cId="2377759067" sldId="299"/>
            <ac:spMk id="2" creationId="{58DAD630-F777-89A8-F1ED-14E147FD227E}"/>
          </ac:spMkLst>
        </pc:spChg>
        <pc:spChg chg="add del mod">
          <ac:chgData name="Tracy Rickett" userId="efc7c806-414b-429e-b4bc-0b0c904fe5d2" providerId="ADAL" clId="{F8A22377-943E-49F9-9A12-812169FFC26F}" dt="2025-10-07T19:37:02.604" v="8743" actId="20577"/>
          <ac:spMkLst>
            <pc:docMk/>
            <pc:sldMk cId="2377759067" sldId="299"/>
            <ac:spMk id="3" creationId="{B77F56BF-2AC3-408D-37AC-162FBE83AE17}"/>
          </ac:spMkLst>
        </pc:spChg>
      </pc:sldChg>
      <pc:sldChg chg="addSp delSp modSp del mod">
        <pc:chgData name="Tracy Rickett" userId="efc7c806-414b-429e-b4bc-0b0c904fe5d2" providerId="ADAL" clId="{F8A22377-943E-49F9-9A12-812169FFC26F}" dt="2025-09-11T15:22:17.446" v="3357" actId="2696"/>
        <pc:sldMkLst>
          <pc:docMk/>
          <pc:sldMk cId="1075334410" sldId="300"/>
        </pc:sldMkLst>
      </pc:sldChg>
      <pc:sldChg chg="del">
        <pc:chgData name="Tracy Rickett" userId="efc7c806-414b-429e-b4bc-0b0c904fe5d2" providerId="ADAL" clId="{F8A22377-943E-49F9-9A12-812169FFC26F}" dt="2025-09-11T15:21:47.538" v="3352" actId="2696"/>
        <pc:sldMkLst>
          <pc:docMk/>
          <pc:sldMk cId="906901172" sldId="301"/>
        </pc:sldMkLst>
      </pc:sldChg>
      <pc:sldChg chg="del">
        <pc:chgData name="Tracy Rickett" userId="efc7c806-414b-429e-b4bc-0b0c904fe5d2" providerId="ADAL" clId="{F8A22377-943E-49F9-9A12-812169FFC26F}" dt="2025-09-11T15:21:50.225" v="3353" actId="2696"/>
        <pc:sldMkLst>
          <pc:docMk/>
          <pc:sldMk cId="2024115659" sldId="302"/>
        </pc:sldMkLst>
      </pc:sldChg>
      <pc:sldChg chg="del">
        <pc:chgData name="Tracy Rickett" userId="efc7c806-414b-429e-b4bc-0b0c904fe5d2" providerId="ADAL" clId="{F8A22377-943E-49F9-9A12-812169FFC26F}" dt="2025-09-11T15:21:52.203" v="3354" actId="2696"/>
        <pc:sldMkLst>
          <pc:docMk/>
          <pc:sldMk cId="444319886" sldId="303"/>
        </pc:sldMkLst>
      </pc:sldChg>
      <pc:sldChg chg="del">
        <pc:chgData name="Tracy Rickett" userId="efc7c806-414b-429e-b4bc-0b0c904fe5d2" providerId="ADAL" clId="{F8A22377-943E-49F9-9A12-812169FFC26F}" dt="2025-09-11T15:21:54.517" v="3355" actId="2696"/>
        <pc:sldMkLst>
          <pc:docMk/>
          <pc:sldMk cId="2936436866" sldId="304"/>
        </pc:sldMkLst>
      </pc:sldChg>
      <pc:sldChg chg="del">
        <pc:chgData name="Tracy Rickett" userId="efc7c806-414b-429e-b4bc-0b0c904fe5d2" providerId="ADAL" clId="{F8A22377-943E-49F9-9A12-812169FFC26F}" dt="2025-09-11T15:21:57.399" v="3356" actId="2696"/>
        <pc:sldMkLst>
          <pc:docMk/>
          <pc:sldMk cId="885746381" sldId="305"/>
        </pc:sldMkLst>
      </pc:sldChg>
      <pc:sldChg chg="del">
        <pc:chgData name="Tracy Rickett" userId="efc7c806-414b-429e-b4bc-0b0c904fe5d2" providerId="ADAL" clId="{F8A22377-943E-49F9-9A12-812169FFC26F}" dt="2025-09-11T15:22:20.740" v="3358" actId="2696"/>
        <pc:sldMkLst>
          <pc:docMk/>
          <pc:sldMk cId="2289475344" sldId="306"/>
        </pc:sldMkLst>
      </pc:sldChg>
      <pc:sldChg chg="modSp add mod">
        <pc:chgData name="Tracy Rickett" userId="efc7c806-414b-429e-b4bc-0b0c904fe5d2" providerId="ADAL" clId="{F8A22377-943E-49F9-9A12-812169FFC26F}" dt="2025-10-07T19:51:52.200" v="8995" actId="6549"/>
        <pc:sldMkLst>
          <pc:docMk/>
          <pc:sldMk cId="2226484619" sldId="307"/>
        </pc:sldMkLst>
        <pc:spChg chg="mod">
          <ac:chgData name="Tracy Rickett" userId="efc7c806-414b-429e-b4bc-0b0c904fe5d2" providerId="ADAL" clId="{F8A22377-943E-49F9-9A12-812169FFC26F}" dt="2025-10-07T17:36:28.028" v="4455" actId="6549"/>
          <ac:spMkLst>
            <pc:docMk/>
            <pc:sldMk cId="2226484619" sldId="307"/>
            <ac:spMk id="2" creationId="{C15F965B-5C9B-3C02-CECE-172CC60539D8}"/>
          </ac:spMkLst>
        </pc:spChg>
        <pc:spChg chg="mod">
          <ac:chgData name="Tracy Rickett" userId="efc7c806-414b-429e-b4bc-0b0c904fe5d2" providerId="ADAL" clId="{F8A22377-943E-49F9-9A12-812169FFC26F}" dt="2025-10-07T19:51:52.200" v="8995" actId="6549"/>
          <ac:spMkLst>
            <pc:docMk/>
            <pc:sldMk cId="2226484619" sldId="307"/>
            <ac:spMk id="3" creationId="{926CB56E-8275-D010-0F57-D422BA2C99D0}"/>
          </ac:spMkLst>
        </pc:spChg>
      </pc:sldChg>
      <pc:sldChg chg="modSp add mod ord">
        <pc:chgData name="Tracy Rickett" userId="efc7c806-414b-429e-b4bc-0b0c904fe5d2" providerId="ADAL" clId="{F8A22377-943E-49F9-9A12-812169FFC26F}" dt="2025-10-07T17:41:50.238" v="5403" actId="6549"/>
        <pc:sldMkLst>
          <pc:docMk/>
          <pc:sldMk cId="1011841855" sldId="308"/>
        </pc:sldMkLst>
        <pc:spChg chg="mod">
          <ac:chgData name="Tracy Rickett" userId="efc7c806-414b-429e-b4bc-0b0c904fe5d2" providerId="ADAL" clId="{F8A22377-943E-49F9-9A12-812169FFC26F}" dt="2025-10-07T17:37:47.004" v="4684" actId="6549"/>
          <ac:spMkLst>
            <pc:docMk/>
            <pc:sldMk cId="1011841855" sldId="308"/>
            <ac:spMk id="2" creationId="{30EBA879-F954-0730-D2F2-39E1592060B4}"/>
          </ac:spMkLst>
        </pc:spChg>
        <pc:spChg chg="mod">
          <ac:chgData name="Tracy Rickett" userId="efc7c806-414b-429e-b4bc-0b0c904fe5d2" providerId="ADAL" clId="{F8A22377-943E-49F9-9A12-812169FFC26F}" dt="2025-10-07T17:41:50.238" v="5403" actId="6549"/>
          <ac:spMkLst>
            <pc:docMk/>
            <pc:sldMk cId="1011841855" sldId="308"/>
            <ac:spMk id="3" creationId="{84AE9103-DB97-20AB-1B47-4EB2BA818388}"/>
          </ac:spMkLst>
        </pc:spChg>
      </pc:sldChg>
      <pc:sldChg chg="modSp add mod">
        <pc:chgData name="Tracy Rickett" userId="efc7c806-414b-429e-b4bc-0b0c904fe5d2" providerId="ADAL" clId="{F8A22377-943E-49F9-9A12-812169FFC26F}" dt="2025-10-07T17:50:01.115" v="6467" actId="20577"/>
        <pc:sldMkLst>
          <pc:docMk/>
          <pc:sldMk cId="1196716875" sldId="309"/>
        </pc:sldMkLst>
        <pc:spChg chg="mod">
          <ac:chgData name="Tracy Rickett" userId="efc7c806-414b-429e-b4bc-0b0c904fe5d2" providerId="ADAL" clId="{F8A22377-943E-49F9-9A12-812169FFC26F}" dt="2025-10-07T17:44:42.458" v="5531" actId="20577"/>
          <ac:spMkLst>
            <pc:docMk/>
            <pc:sldMk cId="1196716875" sldId="309"/>
            <ac:spMk id="2" creationId="{A67A86F1-4AC1-3EC4-3B3C-6E3D21459A08}"/>
          </ac:spMkLst>
        </pc:spChg>
        <pc:spChg chg="mod">
          <ac:chgData name="Tracy Rickett" userId="efc7c806-414b-429e-b4bc-0b0c904fe5d2" providerId="ADAL" clId="{F8A22377-943E-49F9-9A12-812169FFC26F}" dt="2025-10-07T17:50:01.115" v="6467" actId="20577"/>
          <ac:spMkLst>
            <pc:docMk/>
            <pc:sldMk cId="1196716875" sldId="309"/>
            <ac:spMk id="3" creationId="{A279F429-CDFD-5D96-3B88-B6079B3AC5A5}"/>
          </ac:spMkLst>
        </pc:spChg>
      </pc:sldChg>
      <pc:sldChg chg="modSp add mod ord">
        <pc:chgData name="Tracy Rickett" userId="efc7c806-414b-429e-b4bc-0b0c904fe5d2" providerId="ADAL" clId="{F8A22377-943E-49F9-9A12-812169FFC26F}" dt="2025-10-07T17:53:28.849" v="6969" actId="14100"/>
        <pc:sldMkLst>
          <pc:docMk/>
          <pc:sldMk cId="3949699245" sldId="310"/>
        </pc:sldMkLst>
        <pc:spChg chg="mod">
          <ac:chgData name="Tracy Rickett" userId="efc7c806-414b-429e-b4bc-0b0c904fe5d2" providerId="ADAL" clId="{F8A22377-943E-49F9-9A12-812169FFC26F}" dt="2025-10-07T17:50:27.508" v="6508" actId="6549"/>
          <ac:spMkLst>
            <pc:docMk/>
            <pc:sldMk cId="3949699245" sldId="310"/>
            <ac:spMk id="2" creationId="{E57A1EA9-9B21-DC46-79B0-C5E02C60DFE3}"/>
          </ac:spMkLst>
        </pc:spChg>
        <pc:spChg chg="mod">
          <ac:chgData name="Tracy Rickett" userId="efc7c806-414b-429e-b4bc-0b0c904fe5d2" providerId="ADAL" clId="{F8A22377-943E-49F9-9A12-812169FFC26F}" dt="2025-10-07T17:53:28.849" v="6969" actId="14100"/>
          <ac:spMkLst>
            <pc:docMk/>
            <pc:sldMk cId="3949699245" sldId="310"/>
            <ac:spMk id="3" creationId="{98249D05-DAEA-593D-07C6-B981569E8E26}"/>
          </ac:spMkLst>
        </pc:spChg>
      </pc:sldChg>
      <pc:sldChg chg="modSp add mod">
        <pc:chgData name="Tracy Rickett" userId="efc7c806-414b-429e-b4bc-0b0c904fe5d2" providerId="ADAL" clId="{F8A22377-943E-49F9-9A12-812169FFC26F}" dt="2025-10-07T19:34:17.905" v="8707" actId="6549"/>
        <pc:sldMkLst>
          <pc:docMk/>
          <pc:sldMk cId="2535145823" sldId="311"/>
        </pc:sldMkLst>
        <pc:spChg chg="mod">
          <ac:chgData name="Tracy Rickett" userId="efc7c806-414b-429e-b4bc-0b0c904fe5d2" providerId="ADAL" clId="{F8A22377-943E-49F9-9A12-812169FFC26F}" dt="2025-10-07T17:54:09.578" v="6992" actId="6549"/>
          <ac:spMkLst>
            <pc:docMk/>
            <pc:sldMk cId="2535145823" sldId="311"/>
            <ac:spMk id="2" creationId="{543A5AA7-B4AC-863A-E603-352626531709}"/>
          </ac:spMkLst>
        </pc:spChg>
        <pc:spChg chg="mod">
          <ac:chgData name="Tracy Rickett" userId="efc7c806-414b-429e-b4bc-0b0c904fe5d2" providerId="ADAL" clId="{F8A22377-943E-49F9-9A12-812169FFC26F}" dt="2025-10-07T19:34:17.905" v="8707" actId="6549"/>
          <ac:spMkLst>
            <pc:docMk/>
            <pc:sldMk cId="2535145823" sldId="311"/>
            <ac:spMk id="3" creationId="{7F93E726-880A-3AAE-5851-26AC79934C2E}"/>
          </ac:spMkLst>
        </pc:spChg>
      </pc:sldChg>
      <pc:sldChg chg="modSp add mod">
        <pc:chgData name="Tracy Rickett" userId="efc7c806-414b-429e-b4bc-0b0c904fe5d2" providerId="ADAL" clId="{F8A22377-943E-49F9-9A12-812169FFC26F}" dt="2025-10-07T18:01:50.659" v="8561" actId="20577"/>
        <pc:sldMkLst>
          <pc:docMk/>
          <pc:sldMk cId="768104907" sldId="312"/>
        </pc:sldMkLst>
        <pc:spChg chg="mod">
          <ac:chgData name="Tracy Rickett" userId="efc7c806-414b-429e-b4bc-0b0c904fe5d2" providerId="ADAL" clId="{F8A22377-943E-49F9-9A12-812169FFC26F}" dt="2025-10-07T18:01:50.659" v="8561" actId="20577"/>
          <ac:spMkLst>
            <pc:docMk/>
            <pc:sldMk cId="768104907" sldId="312"/>
            <ac:spMk id="3" creationId="{BEB9877B-9645-3E30-F4B7-F291C3C867AD}"/>
          </ac:spMkLst>
        </pc:spChg>
      </pc:sldChg>
      <pc:sldChg chg="modSp add mod">
        <pc:chgData name="Tracy Rickett" userId="efc7c806-414b-429e-b4bc-0b0c904fe5d2" providerId="ADAL" clId="{F8A22377-943E-49F9-9A12-812169FFC26F}" dt="2025-10-07T18:00:06.482" v="8046" actId="6549"/>
        <pc:sldMkLst>
          <pc:docMk/>
          <pc:sldMk cId="650454453" sldId="313"/>
        </pc:sldMkLst>
        <pc:spChg chg="mod">
          <ac:chgData name="Tracy Rickett" userId="efc7c806-414b-429e-b4bc-0b0c904fe5d2" providerId="ADAL" clId="{F8A22377-943E-49F9-9A12-812169FFC26F}" dt="2025-10-07T17:57:23.713" v="7347" actId="14100"/>
          <ac:spMkLst>
            <pc:docMk/>
            <pc:sldMk cId="650454453" sldId="313"/>
            <ac:spMk id="2" creationId="{FF0C420B-34EF-483B-2F52-69CBFA46170A}"/>
          </ac:spMkLst>
        </pc:spChg>
        <pc:spChg chg="mod">
          <ac:chgData name="Tracy Rickett" userId="efc7c806-414b-429e-b4bc-0b0c904fe5d2" providerId="ADAL" clId="{F8A22377-943E-49F9-9A12-812169FFC26F}" dt="2025-10-07T18:00:06.482" v="8046" actId="6549"/>
          <ac:spMkLst>
            <pc:docMk/>
            <pc:sldMk cId="650454453" sldId="313"/>
            <ac:spMk id="3" creationId="{2D83E88E-56B3-1DEE-98C3-7074AE93AE3B}"/>
          </ac:spMkLst>
        </pc:spChg>
      </pc:sldChg>
      <pc:sldChg chg="modSp add mod">
        <pc:chgData name="Tracy Rickett" userId="efc7c806-414b-429e-b4bc-0b0c904fe5d2" providerId="ADAL" clId="{F8A22377-943E-49F9-9A12-812169FFC26F}" dt="2025-10-07T17:56:56.834" v="7305" actId="1076"/>
        <pc:sldMkLst>
          <pc:docMk/>
          <pc:sldMk cId="3196191956" sldId="314"/>
        </pc:sldMkLst>
        <pc:spChg chg="mod">
          <ac:chgData name="Tracy Rickett" userId="efc7c806-414b-429e-b4bc-0b0c904fe5d2" providerId="ADAL" clId="{F8A22377-943E-49F9-9A12-812169FFC26F}" dt="2025-10-07T17:55:59.911" v="7300" actId="20577"/>
          <ac:spMkLst>
            <pc:docMk/>
            <pc:sldMk cId="3196191956" sldId="314"/>
            <ac:spMk id="2" creationId="{9B05A788-6C45-7A84-74F4-CE17221172D1}"/>
          </ac:spMkLst>
        </pc:spChg>
        <pc:spChg chg="mod">
          <ac:chgData name="Tracy Rickett" userId="efc7c806-414b-429e-b4bc-0b0c904fe5d2" providerId="ADAL" clId="{F8A22377-943E-49F9-9A12-812169FFC26F}" dt="2025-10-07T17:56:56.834" v="7305" actId="1076"/>
          <ac:spMkLst>
            <pc:docMk/>
            <pc:sldMk cId="3196191956" sldId="314"/>
            <ac:spMk id="3" creationId="{5B3476BD-2BCD-CFE1-854B-733C1FCD7ED4}"/>
          </ac:spMkLst>
        </pc:spChg>
      </pc:sldChg>
      <pc:sldChg chg="modSp add mod">
        <pc:chgData name="Tracy Rickett" userId="efc7c806-414b-429e-b4bc-0b0c904fe5d2" providerId="ADAL" clId="{F8A22377-943E-49F9-9A12-812169FFC26F}" dt="2025-10-08T16:51:02.703" v="9021" actId="12"/>
        <pc:sldMkLst>
          <pc:docMk/>
          <pc:sldMk cId="2366986904" sldId="315"/>
        </pc:sldMkLst>
        <pc:spChg chg="mod">
          <ac:chgData name="Tracy Rickett" userId="efc7c806-414b-429e-b4bc-0b0c904fe5d2" providerId="ADAL" clId="{F8A22377-943E-49F9-9A12-812169FFC26F}" dt="2025-10-07T19:57:24.893" v="9011" actId="6549"/>
          <ac:spMkLst>
            <pc:docMk/>
            <pc:sldMk cId="2366986904" sldId="315"/>
            <ac:spMk id="2" creationId="{22DB3E7E-1CFE-391E-9991-9A5FB4C821DC}"/>
          </ac:spMkLst>
        </pc:spChg>
        <pc:spChg chg="mod">
          <ac:chgData name="Tracy Rickett" userId="efc7c806-414b-429e-b4bc-0b0c904fe5d2" providerId="ADAL" clId="{F8A22377-943E-49F9-9A12-812169FFC26F}" dt="2025-10-08T16:51:02.703" v="9021" actId="12"/>
          <ac:spMkLst>
            <pc:docMk/>
            <pc:sldMk cId="2366986904" sldId="315"/>
            <ac:spMk id="3" creationId="{040194AE-62A8-E333-5FD9-4A85AEAEB0A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FB8B65A-D69F-C26C-B67E-036EF77BF1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52B9064-AE57-427F-E5AF-71DE7D52FE6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D8190EA-5EEC-4300-B6AE-D9734C6C648E}" type="datetimeFigureOut">
              <a:rPr lang="en-US" smtClean="0"/>
              <a:t>10/8/2025</a:t>
            </a:fld>
            <a:endParaRPr lang="en-US" dirty="0"/>
          </a:p>
        </p:txBody>
      </p:sp>
      <p:sp>
        <p:nvSpPr>
          <p:cNvPr id="4" name="Footer Placeholder 3">
            <a:extLst>
              <a:ext uri="{FF2B5EF4-FFF2-40B4-BE49-F238E27FC236}">
                <a16:creationId xmlns:a16="http://schemas.microsoft.com/office/drawing/2014/main" id="{8186157A-CEB9-B0FC-3A49-BE950AEAD6F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E0819CA0-A57D-42D7-A625-56C22D0FA7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AFF3A6F-DEFA-45E0-9496-BEE7C2C6F3D0}" type="slidenum">
              <a:rPr lang="en-US" smtClean="0"/>
              <a:t>‹#›</a:t>
            </a:fld>
            <a:endParaRPr lang="en-US" dirty="0"/>
          </a:p>
        </p:txBody>
      </p:sp>
    </p:spTree>
    <p:extLst>
      <p:ext uri="{BB962C8B-B14F-4D97-AF65-F5344CB8AC3E}">
        <p14:creationId xmlns:p14="http://schemas.microsoft.com/office/powerpoint/2010/main" val="14060022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10/8/2025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1</a:t>
            </a:fld>
            <a:endParaRPr lang="en-US" dirty="0"/>
          </a:p>
        </p:txBody>
      </p:sp>
    </p:spTree>
    <p:extLst>
      <p:ext uri="{BB962C8B-B14F-4D97-AF65-F5344CB8AC3E}">
        <p14:creationId xmlns:p14="http://schemas.microsoft.com/office/powerpoint/2010/main" val="2169385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DC217-DF71-1A49-B3EA-559F1F43B0FF}" type="slidenum">
              <a:rPr lang="en-US" smtClean="0"/>
              <a:t>2</a:t>
            </a:fld>
            <a:endParaRPr lang="en-US" dirty="0"/>
          </a:p>
        </p:txBody>
      </p:sp>
    </p:spTree>
    <p:extLst>
      <p:ext uri="{BB962C8B-B14F-4D97-AF65-F5344CB8AC3E}">
        <p14:creationId xmlns:p14="http://schemas.microsoft.com/office/powerpoint/2010/main" val="291524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C79249-FDC0-364D-A734-AE1DE1605D28}"/>
              </a:ext>
              <a:ext uri="{C183D7F6-B498-43B3-948B-1728B52AA6E4}">
                <adec:decorative xmlns:adec="http://schemas.microsoft.com/office/drawing/2017/decorative" val="1"/>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6">
            <a:extLst>
              <a:ext uri="{FF2B5EF4-FFF2-40B4-BE49-F238E27FC236}">
                <a16:creationId xmlns:a16="http://schemas.microsoft.com/office/drawing/2014/main" id="{13537B6D-42A5-F449-2691-321A167F7C08}"/>
              </a:ext>
              <a:ext uri="{C183D7F6-B498-43B3-948B-1728B52AA6E4}">
                <adec:decorative xmlns:adec="http://schemas.microsoft.com/office/drawing/2017/decorative" val="1"/>
              </a:ext>
            </a:extLst>
          </p:cNvPr>
          <p:cNvGrpSpPr/>
          <p:nvPr userDrawn="1"/>
        </p:nvGrpSpPr>
        <p:grpSpPr>
          <a:xfrm>
            <a:off x="0" y="-3419"/>
            <a:ext cx="12192000" cy="6861419"/>
            <a:chOff x="0" y="-3419"/>
            <a:chExt cx="12192000" cy="6861419"/>
          </a:xfrm>
        </p:grpSpPr>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3" y="232913"/>
            <a:ext cx="7096933" cy="3830130"/>
          </a:xfrm>
        </p:spPr>
        <p:txBody>
          <a:bodyPr anchor="b">
            <a:noAutofit/>
          </a:bodyPr>
          <a:lstStyle>
            <a:lvl1pPr algn="l">
              <a:defRPr sz="6000" b="1">
                <a:latin typeface="+mj-lt"/>
              </a:defRPr>
            </a:lvl1pPr>
          </a:lstStyle>
          <a:p>
            <a:r>
              <a:rPr lang="en-US" dirty="0"/>
              <a:t>Click to add title</a:t>
            </a:r>
          </a:p>
        </p:txBody>
      </p:sp>
    </p:spTree>
    <p:extLst>
      <p:ext uri="{BB962C8B-B14F-4D97-AF65-F5344CB8AC3E}">
        <p14:creationId xmlns:p14="http://schemas.microsoft.com/office/powerpoint/2010/main" val="291649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AC10D125-AB73-D276-4947-94204736A30D}"/>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 uri="{C183D7F6-B498-43B3-948B-1728B52AA6E4}">
                  <adec:decorative xmlns:adec="http://schemas.microsoft.com/office/drawing/2017/decorative" val="1"/>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 uri="{C183D7F6-B498-43B3-948B-1728B52AA6E4}">
                  <adec:decorative xmlns:adec="http://schemas.microsoft.com/office/drawing/2017/decorative" val="1"/>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 uri="{C183D7F6-B498-43B3-948B-1728B52AA6E4}">
                  <adec:decorative xmlns:adec="http://schemas.microsoft.com/office/drawing/2017/decorative" val="1"/>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 uri="{C183D7F6-B498-43B3-948B-1728B52AA6E4}">
                  <adec:decorative xmlns:adec="http://schemas.microsoft.com/office/drawing/2017/decorative" val="1"/>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58864" y="102021"/>
            <a:ext cx="9779183" cy="174441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58865" y="2017467"/>
            <a:ext cx="9779182" cy="3366815"/>
          </a:xfrm>
        </p:spPr>
        <p:txBody>
          <a:bodyPr>
            <a:norm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2">
    <p:bg>
      <p:bgPr>
        <a:solidFill>
          <a:schemeClr val="accent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CCEDB282-8288-C81F-52B5-048A3E80C931}"/>
              </a:ext>
              <a:ext uri="{C183D7F6-B498-43B3-948B-1728B52AA6E4}">
                <adec:decorative xmlns:adec="http://schemas.microsoft.com/office/drawing/2017/decorative" val="1"/>
              </a:ext>
            </a:extLst>
          </p:cNvPr>
          <p:cNvGrpSpPr/>
          <p:nvPr userDrawn="1"/>
        </p:nvGrpSpPr>
        <p:grpSpPr>
          <a:xfrm>
            <a:off x="0" y="-1"/>
            <a:ext cx="12208822" cy="6858003"/>
            <a:chOff x="0" y="-1"/>
            <a:chExt cx="12208822" cy="6858003"/>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3" name="Title 1">
            <a:extLst>
              <a:ext uri="{FF2B5EF4-FFF2-40B4-BE49-F238E27FC236}">
                <a16:creationId xmlns:a16="http://schemas.microsoft.com/office/drawing/2014/main" id="{5E932F0D-7FC3-634B-932C-3625C16C8DE2}"/>
              </a:ext>
            </a:extLst>
          </p:cNvPr>
          <p:cNvSpPr>
            <a:spLocks noGrp="1"/>
          </p:cNvSpPr>
          <p:nvPr>
            <p:ph type="title" hasCustomPrompt="1"/>
          </p:nvPr>
        </p:nvSpPr>
        <p:spPr>
          <a:xfrm>
            <a:off x="1167492" y="45085"/>
            <a:ext cx="9779183" cy="1600835"/>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CA1EED44-783E-8705-4119-D7E9F7D4F2B4}"/>
              </a:ext>
            </a:extLst>
          </p:cNvPr>
          <p:cNvSpPr>
            <a:spLocks noGrp="1"/>
          </p:cNvSpPr>
          <p:nvPr>
            <p:ph idx="14" hasCustomPrompt="1"/>
          </p:nvPr>
        </p:nvSpPr>
        <p:spPr>
          <a:xfrm>
            <a:off x="1166087" y="2652713"/>
            <a:ext cx="9780587" cy="3436936"/>
          </a:xfrm>
        </p:spPr>
        <p:txBody>
          <a:bodyPr>
            <a:normAutofit/>
          </a:bodyPr>
          <a:lstStyle>
            <a:lvl1pPr marL="342900" indent="-283464">
              <a:spcBef>
                <a:spcPts val="1000"/>
              </a:spcBef>
              <a:buFont typeface="Arial" panose="020B0604020202020204" pitchFamily="34" charset="0"/>
              <a:buChar char="•"/>
              <a:defRPr sz="2000">
                <a:solidFill>
                  <a:schemeClr val="bg1"/>
                </a:solidFill>
                <a:latin typeface="+mn-lt"/>
              </a:defRPr>
            </a:lvl1pPr>
            <a:lvl2pPr marL="566928" indent="-283464">
              <a:spcBef>
                <a:spcPts val="1000"/>
              </a:spcBef>
              <a:buFont typeface="Arial" panose="020B0604020202020204" pitchFamily="34" charset="0"/>
              <a:buChar char="•"/>
              <a:defRPr sz="2000">
                <a:solidFill>
                  <a:schemeClr val="bg1"/>
                </a:solidFill>
                <a:latin typeface="+mn-lt"/>
              </a:defRPr>
            </a:lvl2pPr>
            <a:lvl3pPr marL="850392" indent="-283464">
              <a:spcBef>
                <a:spcPts val="1000"/>
              </a:spcBef>
              <a:buFont typeface="Arial" panose="020B0604020202020204" pitchFamily="34" charset="0"/>
              <a:buChar char="•"/>
              <a:defRPr sz="2000">
                <a:solidFill>
                  <a:schemeClr val="bg1"/>
                </a:solidFill>
                <a:latin typeface="+mn-lt"/>
              </a:defRPr>
            </a:lvl3pPr>
            <a:lvl4pPr marL="1097280" indent="-283464">
              <a:spcBef>
                <a:spcPts val="1000"/>
              </a:spcBef>
              <a:buFont typeface="Arial" panose="020B0604020202020204" pitchFamily="34" charset="0"/>
              <a:buChar char="•"/>
              <a:defRPr sz="2000">
                <a:solidFill>
                  <a:schemeClr val="bg1"/>
                </a:solidFill>
                <a:latin typeface="+mn-lt"/>
              </a:defRPr>
            </a:lvl4pPr>
            <a:lvl5pPr marL="1371600"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endParaRPr lang="en-US" dirty="0"/>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8317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5FBCE6F-2AA9-31FE-8148-33B480735599}"/>
              </a:ext>
              <a:ext uri="{C183D7F6-B498-43B3-948B-1728B52AA6E4}">
                <adec:decorative xmlns:adec="http://schemas.microsoft.com/office/drawing/2017/decorative" val="1"/>
              </a:ext>
            </a:extLst>
          </p:cNvPr>
          <p:cNvGrpSpPr/>
          <p:nvPr userDrawn="1"/>
        </p:nvGrpSpPr>
        <p:grpSpPr>
          <a:xfrm>
            <a:off x="0" y="0"/>
            <a:ext cx="12192000" cy="6858000"/>
            <a:chOff x="0" y="0"/>
            <a:chExt cx="12192000" cy="685800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177553"/>
            <a:ext cx="6245912" cy="3269447"/>
          </a:xfrm>
        </p:spPr>
        <p:txBody>
          <a:bodyPr bIns="0" anchor="b">
            <a:noAutofit/>
          </a:bodyPr>
          <a:lstStyle>
            <a:lvl1pPr algn="l">
              <a:defRPr sz="6000" b="1">
                <a:solidFill>
                  <a:schemeClr val="bg1"/>
                </a:solidFill>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492896"/>
            <a:ext cx="6245912" cy="912850"/>
          </a:xfrm>
        </p:spPr>
        <p:txBody>
          <a:bodyPr anchor="ctr" anchorCtr="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4DB56B5-5DD7-95E3-52B2-EDC4B3F13058}"/>
              </a:ext>
              <a:ext uri="{C183D7F6-B498-43B3-948B-1728B52AA6E4}">
                <adec:decorative xmlns:adec="http://schemas.microsoft.com/office/drawing/2017/decorative" val="1"/>
              </a:ext>
            </a:extLst>
          </p:cNvPr>
          <p:cNvGrpSpPr/>
          <p:nvPr userDrawn="1"/>
        </p:nvGrpSpPr>
        <p:grpSpPr>
          <a:xfrm>
            <a:off x="1" y="0"/>
            <a:ext cx="12191999" cy="6858000"/>
            <a:chOff x="1" y="0"/>
            <a:chExt cx="12191999" cy="685800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601200" cy="1653371"/>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latin typeface="+mn-lt"/>
              </a:defRPr>
            </a:lvl1pPr>
            <a:lvl2pPr marL="283464" indent="-283464">
              <a:spcBef>
                <a:spcPts val="1000"/>
              </a:spcBef>
              <a:buFont typeface="Arial" panose="020B0604020202020204" pitchFamily="34" charset="0"/>
              <a:buChar char="•"/>
              <a:defRPr sz="2000">
                <a:latin typeface="+mn-lt"/>
              </a:defRPr>
            </a:lvl2pPr>
            <a:lvl3pPr marL="566928" indent="-283464">
              <a:spcBef>
                <a:spcPts val="1000"/>
              </a:spcBef>
              <a:buFont typeface="Arial" panose="020B0604020202020204" pitchFamily="34" charset="0"/>
              <a:buChar char="•"/>
              <a:defRPr sz="2000">
                <a:latin typeface="+mn-lt"/>
              </a:defRPr>
            </a:lvl3pPr>
            <a:lvl4pPr marL="850392" indent="-283464">
              <a:spcBef>
                <a:spcPts val="1000"/>
              </a:spcBef>
              <a:buFont typeface="Arial" panose="020B0604020202020204" pitchFamily="34" charset="0"/>
              <a:buChar char="•"/>
              <a:defRPr sz="2000">
                <a:latin typeface="+mn-lt"/>
              </a:defRPr>
            </a:lvl4pPr>
            <a:lvl5pPr marL="1133856" indent="-283464">
              <a:spcBef>
                <a:spcPts val="1000"/>
              </a:spcBef>
              <a:buFont typeface="Arial" panose="020B0604020202020204" pitchFamily="34" charset="0"/>
              <a:buChar char="•"/>
              <a:defRPr sz="2000">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767843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p:bg>
      <p:bgPr>
        <a:solidFill>
          <a:schemeClr val="accent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1A0E8D4A-B13C-C7EE-5E27-278124A1276E}"/>
              </a:ext>
              <a:ext uri="{C183D7F6-B498-43B3-948B-1728B52AA6E4}">
                <adec:decorative xmlns:adec="http://schemas.microsoft.com/office/drawing/2017/decorative" val="1"/>
              </a:ext>
            </a:extLst>
          </p:cNvPr>
          <p:cNvGrpSpPr/>
          <p:nvPr userDrawn="1"/>
        </p:nvGrpSpPr>
        <p:grpSpPr>
          <a:xfrm>
            <a:off x="1" y="1"/>
            <a:ext cx="12191999" cy="6857999"/>
            <a:chOff x="1" y="1"/>
            <a:chExt cx="12191999" cy="6857999"/>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69008"/>
            <a:ext cx="9779183" cy="1706563"/>
          </a:xfrm>
        </p:spPr>
        <p:txBody>
          <a:bodyPr anchor="b">
            <a:noAutofit/>
          </a:bodyPr>
          <a:lstStyle>
            <a:lvl1pPr>
              <a:defRPr sz="4200" b="1">
                <a:solidFill>
                  <a:schemeClr val="bg1"/>
                </a:solidFill>
                <a:latin typeface="+mj-lt"/>
              </a:defRPr>
            </a:lvl1pPr>
          </a:lstStyle>
          <a:p>
            <a:r>
              <a:rPr lang="en-US" dirty="0"/>
              <a:t>Click to add title</a:t>
            </a:r>
          </a:p>
        </p:txBody>
      </p:sp>
      <p:sp>
        <p:nvSpPr>
          <p:cNvPr id="14" name="Content Placeholder 2">
            <a:extLst>
              <a:ext uri="{FF2B5EF4-FFF2-40B4-BE49-F238E27FC236}">
                <a16:creationId xmlns:a16="http://schemas.microsoft.com/office/drawing/2014/main" id="{926B296A-EB6A-9BE9-E813-B15C46524F4D}"/>
              </a:ext>
            </a:extLst>
          </p:cNvPr>
          <p:cNvSpPr>
            <a:spLocks noGrp="1"/>
          </p:cNvSpPr>
          <p:nvPr>
            <p:ph idx="12" hasCustomPrompt="1"/>
          </p:nvPr>
        </p:nvSpPr>
        <p:spPr>
          <a:xfrm>
            <a:off x="1167493" y="2023984"/>
            <a:ext cx="4663440" cy="3332832"/>
          </a:xfrm>
        </p:spPr>
        <p:txBody>
          <a:bodyPr>
            <a:normAutofit/>
          </a:bodyPr>
          <a:lstStyle>
            <a:lvl1pPr marL="530352" indent="-530352">
              <a:spcBef>
                <a:spcPts val="1000"/>
              </a:spcBef>
              <a:buFont typeface="+mj-lt"/>
              <a:buAutoNum type="arabicPeriod"/>
              <a:defRPr sz="2000">
                <a:solidFill>
                  <a:schemeClr val="bg1"/>
                </a:solidFill>
                <a:latin typeface="+mn-lt"/>
              </a:defRPr>
            </a:lvl1pPr>
            <a:lvl2pPr marL="1097280" indent="-530352">
              <a:spcBef>
                <a:spcPts val="1000"/>
              </a:spcBef>
              <a:buFont typeface="+mj-lt"/>
              <a:buAutoNum type="alphaLcPeriod"/>
              <a:defRPr sz="2000">
                <a:solidFill>
                  <a:schemeClr val="bg1"/>
                </a:solidFill>
                <a:latin typeface="+mn-lt"/>
              </a:defRPr>
            </a:lvl2pPr>
            <a:lvl3pPr marL="1645920" indent="-530352">
              <a:spcBef>
                <a:spcPts val="1000"/>
              </a:spcBef>
              <a:buFont typeface="+mj-lt"/>
              <a:buAutoNum type="arabicParenR"/>
              <a:defRPr sz="2000">
                <a:solidFill>
                  <a:schemeClr val="bg1"/>
                </a:solidFill>
                <a:latin typeface="+mn-lt"/>
              </a:defRPr>
            </a:lvl3pPr>
            <a:lvl4pPr marL="1920240" indent="-530352">
              <a:spcBef>
                <a:spcPts val="1000"/>
              </a:spcBef>
              <a:buFont typeface="+mj-lt"/>
              <a:buAutoNum type="alphaLcParenR"/>
              <a:defRPr sz="2000">
                <a:solidFill>
                  <a:schemeClr val="bg1"/>
                </a:solidFill>
                <a:latin typeface="+mn-lt"/>
              </a:defRPr>
            </a:lvl4pPr>
            <a:lvl5pPr marL="2560320" indent="-514350">
              <a:spcBef>
                <a:spcPts val="1000"/>
              </a:spcBef>
              <a:buFont typeface="+mj-lt"/>
              <a:buAutoNum type="romanLcPeriod"/>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2">
            <a:extLst>
              <a:ext uri="{FF2B5EF4-FFF2-40B4-BE49-F238E27FC236}">
                <a16:creationId xmlns:a16="http://schemas.microsoft.com/office/drawing/2014/main" id="{9435B7D5-E7F8-1267-8942-3C97BE836B98}"/>
              </a:ext>
            </a:extLst>
          </p:cNvPr>
          <p:cNvSpPr>
            <a:spLocks noGrp="1"/>
          </p:cNvSpPr>
          <p:nvPr>
            <p:ph idx="11" hasCustomPrompt="1"/>
          </p:nvPr>
        </p:nvSpPr>
        <p:spPr>
          <a:xfrm>
            <a:off x="6283235" y="2023984"/>
            <a:ext cx="4663440" cy="3332832"/>
          </a:xfrm>
        </p:spPr>
        <p:txBody>
          <a:bodyPr>
            <a:normAutofit/>
          </a:bodyPr>
          <a:lstStyle>
            <a:lvl1pPr marL="0" indent="0">
              <a:spcBef>
                <a:spcPts val="1000"/>
              </a:spcBef>
              <a:buFont typeface="Arial" panose="020B0604020202020204" pitchFamily="34" charset="0"/>
              <a:buNone/>
              <a:defRPr sz="2000">
                <a:solidFill>
                  <a:schemeClr val="bg1"/>
                </a:solidFill>
                <a:latin typeface="+mn-lt"/>
              </a:defRPr>
            </a:lvl1pPr>
            <a:lvl2pPr marL="283464" indent="-283464">
              <a:spcBef>
                <a:spcPts val="1000"/>
              </a:spcBef>
              <a:buFont typeface="Arial" panose="020B0604020202020204" pitchFamily="34" charset="0"/>
              <a:buChar char="•"/>
              <a:defRPr sz="2000">
                <a:solidFill>
                  <a:schemeClr val="bg1"/>
                </a:solidFill>
                <a:latin typeface="+mn-lt"/>
              </a:defRPr>
            </a:lvl2pPr>
            <a:lvl3pPr marL="566928" indent="-283464">
              <a:spcBef>
                <a:spcPts val="1000"/>
              </a:spcBef>
              <a:buFont typeface="Arial" panose="020B0604020202020204" pitchFamily="34" charset="0"/>
              <a:buChar char="•"/>
              <a:defRPr sz="2000">
                <a:solidFill>
                  <a:schemeClr val="bg1"/>
                </a:solidFill>
                <a:latin typeface="+mn-lt"/>
              </a:defRPr>
            </a:lvl3pPr>
            <a:lvl4pPr marL="850392" indent="-283464">
              <a:spcBef>
                <a:spcPts val="1000"/>
              </a:spcBef>
              <a:buFont typeface="Arial" panose="020B0604020202020204" pitchFamily="34" charset="0"/>
              <a:buChar char="•"/>
              <a:defRPr sz="2000">
                <a:solidFill>
                  <a:schemeClr val="bg1"/>
                </a:solidFill>
                <a:latin typeface="+mn-lt"/>
              </a:defRPr>
            </a:lvl4pPr>
            <a:lvl5pPr marL="1133856" indent="-283464">
              <a:spcBef>
                <a:spcPts val="1000"/>
              </a:spcBef>
              <a:buFont typeface="Arial" panose="020B0604020202020204" pitchFamily="34" charset="0"/>
              <a:buChar char="•"/>
              <a:defRPr sz="2000">
                <a:solidFill>
                  <a:schemeClr val="bg1"/>
                </a:solidFill>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4020426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Chart ">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 uri="{C183D7F6-B498-43B3-948B-1728B52AA6E4}">
                <adec:decorative xmlns:adec="http://schemas.microsoft.com/office/drawing/2017/decorative" val="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hasCustomPrompt="1"/>
          </p:nvPr>
        </p:nvSpPr>
        <p:spPr>
          <a:xfrm>
            <a:off x="1167492" y="136526"/>
            <a:ext cx="9779183" cy="1570038"/>
          </a:xfrm>
        </p:spPr>
        <p:txBody>
          <a:bodyPr anchor="b">
            <a:noAutofit/>
          </a:bodyPr>
          <a:lstStyle>
            <a:lvl1pPr>
              <a:defRPr sz="4200" b="1">
                <a:latin typeface="+mj-lt"/>
              </a:defRPr>
            </a:lvl1pPr>
          </a:lstStyle>
          <a:p>
            <a:r>
              <a:rPr lang="en-US" dirty="0"/>
              <a:t>Click to add title</a:t>
            </a:r>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hasCustomPrompt="1"/>
          </p:nvPr>
        </p:nvSpPr>
        <p:spPr>
          <a:xfrm>
            <a:off x="1167493" y="2084832"/>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r>
              <a:rPr lang="en-US" dirty="0"/>
              <a:t>9/8/20XX</a:t>
            </a:r>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8AD52EA-B01E-8D38-D87A-BF7EB5B58A82}"/>
              </a:ext>
              <a:ext uri="{C183D7F6-B498-43B3-948B-1728B52AA6E4}">
                <adec:decorative xmlns:adec="http://schemas.microsoft.com/office/drawing/2017/decorative" val="1"/>
              </a:ext>
            </a:extLst>
          </p:cNvPr>
          <p:cNvGrpSpPr/>
          <p:nvPr userDrawn="1"/>
        </p:nvGrpSpPr>
        <p:grpSpPr>
          <a:xfrm>
            <a:off x="0" y="-1"/>
            <a:ext cx="12192001" cy="6864796"/>
            <a:chOff x="0" y="-1"/>
            <a:chExt cx="12192001" cy="6864796"/>
          </a:xfrm>
        </p:grpSpPr>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494248F2-5264-4601-AA0B-6C092F77F2DD}"/>
              </a:ext>
            </a:extLst>
          </p:cNvPr>
          <p:cNvSpPr>
            <a:spLocks noGrp="1"/>
          </p:cNvSpPr>
          <p:nvPr>
            <p:ph type="ctrTitle" hasCustomPrompt="1"/>
          </p:nvPr>
        </p:nvSpPr>
        <p:spPr>
          <a:xfrm>
            <a:off x="1167494" y="252549"/>
            <a:ext cx="6220278" cy="3262811"/>
          </a:xfrm>
        </p:spPr>
        <p:txBody>
          <a:bodyPr anchor="b">
            <a:noAutofit/>
          </a:bodyPr>
          <a:lstStyle>
            <a:lvl1pPr algn="l">
              <a:defRPr sz="6000" b="1">
                <a:latin typeface="+mj-lt"/>
              </a:defRPr>
            </a:lvl1pPr>
          </a:lstStyle>
          <a:p>
            <a:r>
              <a:rPr lang="en-US" dirty="0"/>
              <a:t>Click to add title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85939"/>
            <a:ext cx="6220277" cy="2919512"/>
          </a:xfrm>
        </p:spPr>
        <p:txBody>
          <a:bodyPr anchor="t" anchorCtr="0">
            <a:norm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en-US" dirty="0"/>
              <a:t>Click to add text</a:t>
            </a:r>
          </a:p>
        </p:txBody>
      </p:sp>
    </p:spTree>
    <p:extLst>
      <p:ext uri="{BB962C8B-B14F-4D97-AF65-F5344CB8AC3E}">
        <p14:creationId xmlns:p14="http://schemas.microsoft.com/office/powerpoint/2010/main" val="2544706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r>
              <a:rPr lang="en-US" dirty="0"/>
              <a:t>9/8/20XX</a:t>
            </a:r>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endParaRPr lang="en-US" dirty="0"/>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59" r:id="rId4"/>
    <p:sldLayoutId id="2147483668" r:id="rId5"/>
    <p:sldLayoutId id="2147483669" r:id="rId6"/>
    <p:sldLayoutId id="2147483661" r:id="rId7"/>
    <p:sldLayoutId id="2147483666" r:id="rId8"/>
  </p:sldLayoutIdLst>
  <p:hf sldNum="0" hdr="0" ftr="0" dt="0"/>
  <p:txStyles>
    <p:titleStyle>
      <a:lvl1pPr algn="l" defTabSz="914400" rtl="0" eaLnBrk="1" latinLnBrk="0" hangingPunct="1">
        <a:lnSpc>
          <a:spcPct val="8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State_Disability_Claims@glic.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tracyrickett@unyumc.org" TargetMode="External"/><Relationship Id="rId2" Type="http://schemas.openxmlformats.org/officeDocument/2006/relationships/hyperlink" Target="https://www.unyumc.org/about/unemployment-workers-compensation-and-short-term-disability-insuranc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wcb.ny.gov/content/main/forms/db271s.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unyumc.org/about/unemployment-workers-compensation-and-short-term-disability-insuranc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566058" y="1365491"/>
            <a:ext cx="8316686" cy="2183251"/>
          </a:xfrm>
        </p:spPr>
        <p:txBody>
          <a:bodyPr/>
          <a:lstStyle/>
          <a:p>
            <a:r>
              <a:rPr lang="en-US" u="sng" dirty="0"/>
              <a:t>New York State </a:t>
            </a:r>
            <a:br>
              <a:rPr lang="en-US" u="sng" dirty="0"/>
            </a:br>
            <a:r>
              <a:rPr lang="en-US" u="sng" dirty="0"/>
              <a:t>short-term disability benefits</a:t>
            </a:r>
            <a:endParaRPr lang="en-US" dirty="0"/>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380EB-01D9-BE71-2B41-4B81FEEFBD0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05A788-6C45-7A84-74F4-CE17221172D1}"/>
              </a:ext>
            </a:extLst>
          </p:cNvPr>
          <p:cNvSpPr txBox="1"/>
          <p:nvPr/>
        </p:nvSpPr>
        <p:spPr>
          <a:xfrm>
            <a:off x="525101" y="849865"/>
            <a:ext cx="5843041" cy="738664"/>
          </a:xfrm>
          <a:prstGeom prst="rect">
            <a:avLst/>
          </a:prstGeom>
          <a:noFill/>
        </p:spPr>
        <p:txBody>
          <a:bodyPr wrap="square" rtlCol="0">
            <a:spAutoFit/>
          </a:bodyPr>
          <a:lstStyle/>
          <a:p>
            <a:r>
              <a:rPr lang="en-US" sz="4200" b="1" u="sng" dirty="0"/>
              <a:t>Submission (cont.) </a:t>
            </a:r>
          </a:p>
        </p:txBody>
      </p:sp>
      <p:sp>
        <p:nvSpPr>
          <p:cNvPr id="3" name="TextBox 2">
            <a:extLst>
              <a:ext uri="{FF2B5EF4-FFF2-40B4-BE49-F238E27FC236}">
                <a16:creationId xmlns:a16="http://schemas.microsoft.com/office/drawing/2014/main" id="{5B3476BD-2BCD-CFE1-854B-733C1FCD7ED4}"/>
              </a:ext>
            </a:extLst>
          </p:cNvPr>
          <p:cNvSpPr txBox="1"/>
          <p:nvPr/>
        </p:nvSpPr>
        <p:spPr>
          <a:xfrm>
            <a:off x="438016" y="1980415"/>
            <a:ext cx="11490137" cy="3539430"/>
          </a:xfrm>
          <a:prstGeom prst="rect">
            <a:avLst/>
          </a:prstGeom>
          <a:noFill/>
        </p:spPr>
        <p:txBody>
          <a:bodyPr wrap="square" rtlCol="0">
            <a:spAutoFit/>
          </a:bodyPr>
          <a:lstStyle/>
          <a:p>
            <a:pPr fontAlgn="base"/>
            <a:r>
              <a:rPr lang="en-US" sz="2800" b="1" dirty="0"/>
              <a:t>Guardian Contact/Claim Filing Information </a:t>
            </a:r>
            <a:endParaRPr lang="en-US" sz="2800" dirty="0"/>
          </a:p>
          <a:p>
            <a:pPr fontAlgn="base"/>
            <a:r>
              <a:rPr lang="en-US" sz="2800" b="1" dirty="0"/>
              <a:t>Guardian Insurance</a:t>
            </a:r>
            <a:br>
              <a:rPr lang="en-US" sz="2800" dirty="0"/>
            </a:br>
            <a:r>
              <a:rPr lang="en-US" sz="2800" dirty="0"/>
              <a:t>State Disability Claims</a:t>
            </a:r>
            <a:br>
              <a:rPr lang="en-US" sz="2800" dirty="0"/>
            </a:br>
            <a:r>
              <a:rPr lang="en-US" sz="2800" dirty="0"/>
              <a:t>P.O. Box 14332</a:t>
            </a:r>
            <a:br>
              <a:rPr lang="en-US" sz="2800" dirty="0"/>
            </a:br>
            <a:r>
              <a:rPr lang="en-US" sz="2800" dirty="0"/>
              <a:t>Lexington KY 40512</a:t>
            </a:r>
            <a:br>
              <a:rPr lang="en-US" sz="2800" dirty="0"/>
            </a:br>
            <a:r>
              <a:rPr lang="en-US" sz="2800" dirty="0"/>
              <a:t>Customer Service # 1-800-268-2525 </a:t>
            </a:r>
            <a:br>
              <a:rPr lang="en-US" sz="2800" dirty="0"/>
            </a:br>
            <a:r>
              <a:rPr lang="en-US" sz="2800" dirty="0"/>
              <a:t>Email: </a:t>
            </a:r>
            <a:r>
              <a:rPr lang="en-US" sz="2800" u="sng" dirty="0">
                <a:hlinkClick r:id="rId2"/>
              </a:rPr>
              <a:t>State_Disability_Claims@glic.com</a:t>
            </a:r>
            <a:br>
              <a:rPr lang="en-US" sz="2800" dirty="0"/>
            </a:br>
            <a:r>
              <a:rPr lang="en-US" sz="2800" dirty="0"/>
              <a:t>Fax # 610-807-2953</a:t>
            </a:r>
          </a:p>
        </p:txBody>
      </p:sp>
    </p:spTree>
    <p:extLst>
      <p:ext uri="{BB962C8B-B14F-4D97-AF65-F5344CB8AC3E}">
        <p14:creationId xmlns:p14="http://schemas.microsoft.com/office/powerpoint/2010/main" val="31961919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322F76-456C-C0BF-A45C-E36904109F2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F0C420B-34EF-483B-2F52-69CBFA46170A}"/>
              </a:ext>
            </a:extLst>
          </p:cNvPr>
          <p:cNvSpPr txBox="1"/>
          <p:nvPr/>
        </p:nvSpPr>
        <p:spPr>
          <a:xfrm>
            <a:off x="525101" y="849865"/>
            <a:ext cx="8891042" cy="738664"/>
          </a:xfrm>
          <a:prstGeom prst="rect">
            <a:avLst/>
          </a:prstGeom>
          <a:noFill/>
        </p:spPr>
        <p:txBody>
          <a:bodyPr wrap="square" rtlCol="0">
            <a:spAutoFit/>
          </a:bodyPr>
          <a:lstStyle/>
          <a:p>
            <a:r>
              <a:rPr lang="en-US" sz="4200" b="1" u="sng" dirty="0"/>
              <a:t>Pregnancy and Maternity Leave</a:t>
            </a:r>
          </a:p>
        </p:txBody>
      </p:sp>
      <p:sp>
        <p:nvSpPr>
          <p:cNvPr id="3" name="TextBox 2">
            <a:extLst>
              <a:ext uri="{FF2B5EF4-FFF2-40B4-BE49-F238E27FC236}">
                <a16:creationId xmlns:a16="http://schemas.microsoft.com/office/drawing/2014/main" id="{2D83E88E-56B3-1DEE-98C3-7074AE93AE3B}"/>
              </a:ext>
            </a:extLst>
          </p:cNvPr>
          <p:cNvSpPr txBox="1"/>
          <p:nvPr/>
        </p:nvSpPr>
        <p:spPr>
          <a:xfrm>
            <a:off x="525101" y="1588529"/>
            <a:ext cx="11490137" cy="3539430"/>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If the employee is pregnant, the employee is eligible for disability benefits for four weeks before the due date and six weeks after giving birth (eight weeks if the delivery is Cesarean section).</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Further disability benefits may be available up to the maximum of 26 weeks with documentation from the medical care provider.</a:t>
            </a:r>
          </a:p>
          <a:p>
            <a:pPr marL="457200" lvl="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650454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2C7F22-394B-27AD-2C19-BC744886EF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EBA7E71-FA8A-B10A-7488-B2974275933E}"/>
              </a:ext>
            </a:extLst>
          </p:cNvPr>
          <p:cNvSpPr txBox="1"/>
          <p:nvPr/>
        </p:nvSpPr>
        <p:spPr>
          <a:xfrm>
            <a:off x="525101" y="849865"/>
            <a:ext cx="5843041" cy="738664"/>
          </a:xfrm>
          <a:prstGeom prst="rect">
            <a:avLst/>
          </a:prstGeom>
          <a:noFill/>
        </p:spPr>
        <p:txBody>
          <a:bodyPr wrap="square" rtlCol="0">
            <a:spAutoFit/>
          </a:bodyPr>
          <a:lstStyle/>
          <a:p>
            <a:r>
              <a:rPr lang="en-US" sz="4200" b="1" u="sng" dirty="0"/>
              <a:t>Next Steps</a:t>
            </a:r>
          </a:p>
        </p:txBody>
      </p:sp>
      <p:sp>
        <p:nvSpPr>
          <p:cNvPr id="3" name="TextBox 2">
            <a:extLst>
              <a:ext uri="{FF2B5EF4-FFF2-40B4-BE49-F238E27FC236}">
                <a16:creationId xmlns:a16="http://schemas.microsoft.com/office/drawing/2014/main" id="{BEB9877B-9645-3E30-F4B7-F291C3C867AD}"/>
              </a:ext>
            </a:extLst>
          </p:cNvPr>
          <p:cNvSpPr txBox="1"/>
          <p:nvPr/>
        </p:nvSpPr>
        <p:spPr>
          <a:xfrm>
            <a:off x="525101" y="1588529"/>
            <a:ext cx="11490137" cy="3539430"/>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Churches should review the short-term disability information and documents on the conference </a:t>
            </a:r>
            <a:r>
              <a:rPr lang="en-US" sz="2800" dirty="0">
                <a:hlinkClick r:id="rId2"/>
              </a:rPr>
              <a:t>website</a:t>
            </a:r>
            <a:r>
              <a:rPr lang="en-US" sz="2800" dirty="0"/>
              <a:t>.</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Questions regarding short-term disability leave, please contact Tracy Rickett, Human Resources Manager, at </a:t>
            </a:r>
            <a:r>
              <a:rPr lang="en-US" sz="2800" dirty="0" err="1">
                <a:hlinkClick r:id="rId3"/>
              </a:rPr>
              <a:t>tracyrickett@unyumc</a:t>
            </a:r>
            <a:r>
              <a:rPr lang="en-US" sz="2800" err="1">
                <a:hlinkClick r:id="rId3"/>
              </a:rPr>
              <a:t>.</a:t>
            </a:r>
            <a:r>
              <a:rPr lang="en-US" sz="2800">
                <a:hlinkClick r:id="rId3"/>
              </a:rPr>
              <a:t>org</a:t>
            </a:r>
            <a:r>
              <a:rPr lang="en-US" sz="2800"/>
              <a:t> or 315.898.2017. </a:t>
            </a:r>
            <a:endParaRPr lang="en-US" sz="2800" dirty="0"/>
          </a:p>
          <a:p>
            <a:pPr marL="457200" lvl="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768104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560150" y="533399"/>
            <a:ext cx="9988107" cy="1087679"/>
          </a:xfrm>
        </p:spPr>
        <p:txBody>
          <a:bodyPr/>
          <a:lstStyle/>
          <a:p>
            <a:r>
              <a:rPr lang="en-US" u="sng" dirty="0"/>
              <a:t>NYS short-term disability benefits</a:t>
            </a:r>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520463" y="1621079"/>
            <a:ext cx="9777424" cy="3625836"/>
          </a:xfrm>
        </p:spPr>
        <p:txBody>
          <a:bodyPr vert="horz" lIns="91440" tIns="45720" rIns="91440" bIns="45720" rtlCol="0" anchor="t">
            <a:normAutofit/>
          </a:bodyPr>
          <a:lstStyle/>
          <a:p>
            <a:r>
              <a:rPr lang="en-US" dirty="0"/>
              <a:t> </a:t>
            </a:r>
            <a:endParaRPr lang="en-US" u="sng" dirty="0"/>
          </a:p>
          <a:p>
            <a:pPr marL="457200" indent="-457200">
              <a:buFont typeface="Arial" panose="020B0604020202020204" pitchFamily="34" charset="0"/>
              <a:buChar char="•"/>
            </a:pPr>
            <a:r>
              <a:rPr lang="en-US" dirty="0"/>
              <a:t>Provided by Guardian Insurance</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For all employees (clergy and laity)</a:t>
            </a:r>
          </a:p>
          <a:p>
            <a:pPr marL="457200" indent="-457200">
              <a:buFont typeface="Arial" panose="020B0604020202020204" pitchFamily="34" charset="0"/>
              <a:buChar char="•"/>
            </a:pPr>
            <a:endParaRPr lang="en-US" dirty="0"/>
          </a:p>
          <a:p>
            <a:pPr marL="457200" indent="-457200">
              <a:buFont typeface="Arial" panose="020B0604020202020204" pitchFamily="34" charset="0"/>
              <a:buChar char="•"/>
            </a:pPr>
            <a:r>
              <a:rPr lang="en-US" dirty="0"/>
              <a:t>For non-work-related accidents, injuries, illnesses, or due to pregnancy/birth of </a:t>
            </a:r>
            <a:r>
              <a:rPr lang="en-US"/>
              <a:t>a baby </a:t>
            </a:r>
            <a:endParaRPr lang="en-US" dirty="0"/>
          </a:p>
          <a:p>
            <a:endParaRPr lang="en-US" dirty="0"/>
          </a:p>
        </p:txBody>
      </p:sp>
    </p:spTree>
    <p:extLst>
      <p:ext uri="{BB962C8B-B14F-4D97-AF65-F5344CB8AC3E}">
        <p14:creationId xmlns:p14="http://schemas.microsoft.com/office/powerpoint/2010/main" val="132560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8DAD630-F777-89A8-F1ED-14E147FD227E}"/>
              </a:ext>
            </a:extLst>
          </p:cNvPr>
          <p:cNvSpPr txBox="1"/>
          <p:nvPr/>
        </p:nvSpPr>
        <p:spPr>
          <a:xfrm>
            <a:off x="612186" y="414437"/>
            <a:ext cx="8586241" cy="738664"/>
          </a:xfrm>
          <a:prstGeom prst="rect">
            <a:avLst/>
          </a:prstGeom>
          <a:noFill/>
        </p:spPr>
        <p:txBody>
          <a:bodyPr wrap="square" rtlCol="0">
            <a:spAutoFit/>
          </a:bodyPr>
          <a:lstStyle/>
          <a:p>
            <a:r>
              <a:rPr lang="en-US" sz="4200" b="1" u="sng" dirty="0"/>
              <a:t>Short-term disability benefit</a:t>
            </a:r>
          </a:p>
        </p:txBody>
      </p:sp>
      <p:sp>
        <p:nvSpPr>
          <p:cNvPr id="3" name="TextBox 2">
            <a:extLst>
              <a:ext uri="{FF2B5EF4-FFF2-40B4-BE49-F238E27FC236}">
                <a16:creationId xmlns:a16="http://schemas.microsoft.com/office/drawing/2014/main" id="{B77F56BF-2AC3-408D-37AC-162FBE83AE17}"/>
              </a:ext>
            </a:extLst>
          </p:cNvPr>
          <p:cNvSpPr txBox="1"/>
          <p:nvPr/>
        </p:nvSpPr>
        <p:spPr>
          <a:xfrm>
            <a:off x="470673" y="597930"/>
            <a:ext cx="11490137" cy="5693866"/>
          </a:xfrm>
          <a:prstGeom prst="rect">
            <a:avLst/>
          </a:prstGeom>
          <a:noFill/>
        </p:spPr>
        <p:txBody>
          <a:bodyPr wrap="square" rtlCol="0">
            <a:spAutoFit/>
          </a:bodyPr>
          <a:lstStyle/>
          <a:p>
            <a:pPr lvl="0"/>
            <a:endParaRPr lang="en-US" sz="2800" dirty="0"/>
          </a:p>
          <a:p>
            <a:pPr marL="457200" indent="-457200">
              <a:buFont typeface="Arial" panose="020B0604020202020204" pitchFamily="34" charset="0"/>
              <a:buChar char="•"/>
            </a:pPr>
            <a:r>
              <a:rPr lang="en-US" sz="2800" dirty="0"/>
              <a:t>Is 50% of the average weekly wage for the last eight weeks worked prior to disability</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Maximum benefit is $170 per week up to 26 weeks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Is subject to Social Security and Medicare taxes</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Active clergy are eligible for salary continuation; retired clergy serving in retirement are not eligible for salary continuation.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Laity staff are not required to be paid salary continuation </a:t>
            </a:r>
          </a:p>
          <a:p>
            <a:pPr lvl="0"/>
            <a:endParaRPr lang="en-US" sz="2800" dirty="0"/>
          </a:p>
        </p:txBody>
      </p:sp>
    </p:spTree>
    <p:extLst>
      <p:ext uri="{BB962C8B-B14F-4D97-AF65-F5344CB8AC3E}">
        <p14:creationId xmlns:p14="http://schemas.microsoft.com/office/powerpoint/2010/main" val="2377759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55F93-7833-3E7F-A8A7-CA3F941CE5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15F965B-5C9B-3C02-CECE-172CC60539D8}"/>
              </a:ext>
            </a:extLst>
          </p:cNvPr>
          <p:cNvSpPr txBox="1"/>
          <p:nvPr/>
        </p:nvSpPr>
        <p:spPr>
          <a:xfrm>
            <a:off x="514218" y="729341"/>
            <a:ext cx="9013371" cy="738664"/>
          </a:xfrm>
          <a:prstGeom prst="rect">
            <a:avLst/>
          </a:prstGeom>
          <a:noFill/>
        </p:spPr>
        <p:txBody>
          <a:bodyPr wrap="square" rtlCol="0">
            <a:spAutoFit/>
          </a:bodyPr>
          <a:lstStyle/>
          <a:p>
            <a:r>
              <a:rPr lang="en-US" sz="4200" b="1" u="sng" dirty="0"/>
              <a:t>Eligibility</a:t>
            </a:r>
          </a:p>
        </p:txBody>
      </p:sp>
      <p:sp>
        <p:nvSpPr>
          <p:cNvPr id="3" name="TextBox 2">
            <a:extLst>
              <a:ext uri="{FF2B5EF4-FFF2-40B4-BE49-F238E27FC236}">
                <a16:creationId xmlns:a16="http://schemas.microsoft.com/office/drawing/2014/main" id="{926CB56E-8275-D010-0F57-D422BA2C99D0}"/>
              </a:ext>
            </a:extLst>
          </p:cNvPr>
          <p:cNvSpPr txBox="1"/>
          <p:nvPr/>
        </p:nvSpPr>
        <p:spPr>
          <a:xfrm>
            <a:off x="514218" y="1565854"/>
            <a:ext cx="11490137" cy="5262979"/>
          </a:xfrm>
          <a:prstGeom prst="rect">
            <a:avLst/>
          </a:prstGeom>
          <a:noFill/>
        </p:spPr>
        <p:txBody>
          <a:bodyPr wrap="square" rtlCol="0">
            <a:spAutoFit/>
          </a:bodyPr>
          <a:lstStyle/>
          <a:p>
            <a:pPr lvl="0"/>
            <a:endParaRPr lang="en-US" sz="2800" dirty="0"/>
          </a:p>
          <a:p>
            <a:pPr marL="457200" indent="-457200">
              <a:buFont typeface="Arial" panose="020B0604020202020204" pitchFamily="34" charset="0"/>
              <a:buChar char="•"/>
            </a:pPr>
            <a:r>
              <a:rPr lang="en-US" sz="2800" dirty="0"/>
              <a:t>Full-time employees are eligible after 4 weeks of continuous employment.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Part-time employees are eligible after their 25</a:t>
            </a:r>
            <a:r>
              <a:rPr lang="en-US" sz="2800" baseline="30000" dirty="0"/>
              <a:t>th</a:t>
            </a:r>
            <a:r>
              <a:rPr lang="en-US" sz="2800" dirty="0"/>
              <a:t> day of employment.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Disabled employee must be under the care of a physician, chiropractor, podiatrist, psychologist, dentist, or certified nurse midwife to qualify for short-term disability benefits.</a:t>
            </a:r>
          </a:p>
          <a:p>
            <a:r>
              <a:rPr lang="en-US" sz="2800" dirty="0"/>
              <a:t>  </a:t>
            </a:r>
          </a:p>
          <a:p>
            <a:pPr marL="457200" indent="-457200">
              <a:buFont typeface="Arial" panose="020B0604020202020204" pitchFamily="34" charset="0"/>
              <a:buChar char="•"/>
            </a:pPr>
            <a:endParaRPr lang="en-US" sz="2800" dirty="0"/>
          </a:p>
          <a:p>
            <a:pPr lvl="0"/>
            <a:endParaRPr lang="en-US" sz="2800" dirty="0"/>
          </a:p>
        </p:txBody>
      </p:sp>
    </p:spTree>
    <p:extLst>
      <p:ext uri="{BB962C8B-B14F-4D97-AF65-F5344CB8AC3E}">
        <p14:creationId xmlns:p14="http://schemas.microsoft.com/office/powerpoint/2010/main" val="2226484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7D81CA-076A-69C2-3E5A-76FE83DFC42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2DB3E7E-1CFE-391E-9991-9A5FB4C821DC}"/>
              </a:ext>
            </a:extLst>
          </p:cNvPr>
          <p:cNvSpPr txBox="1"/>
          <p:nvPr/>
        </p:nvSpPr>
        <p:spPr>
          <a:xfrm>
            <a:off x="514218" y="729341"/>
            <a:ext cx="9013371" cy="738664"/>
          </a:xfrm>
          <a:prstGeom prst="rect">
            <a:avLst/>
          </a:prstGeom>
          <a:noFill/>
        </p:spPr>
        <p:txBody>
          <a:bodyPr wrap="square" rtlCol="0">
            <a:spAutoFit/>
          </a:bodyPr>
          <a:lstStyle/>
          <a:p>
            <a:r>
              <a:rPr lang="en-US" sz="4200" b="1" u="sng" dirty="0"/>
              <a:t>Cost</a:t>
            </a:r>
          </a:p>
        </p:txBody>
      </p:sp>
      <p:sp>
        <p:nvSpPr>
          <p:cNvPr id="3" name="TextBox 2">
            <a:extLst>
              <a:ext uri="{FF2B5EF4-FFF2-40B4-BE49-F238E27FC236}">
                <a16:creationId xmlns:a16="http://schemas.microsoft.com/office/drawing/2014/main" id="{040194AE-62A8-E333-5FD9-4A85AEAEB0AB}"/>
              </a:ext>
            </a:extLst>
          </p:cNvPr>
          <p:cNvSpPr txBox="1"/>
          <p:nvPr/>
        </p:nvSpPr>
        <p:spPr>
          <a:xfrm>
            <a:off x="514218" y="1565854"/>
            <a:ext cx="11490137" cy="2800767"/>
          </a:xfrm>
          <a:prstGeom prst="rect">
            <a:avLst/>
          </a:prstGeom>
          <a:noFill/>
        </p:spPr>
        <p:txBody>
          <a:bodyPr wrap="square" rtlCol="0">
            <a:spAutoFit/>
          </a:bodyPr>
          <a:lstStyle/>
          <a:p>
            <a:endParaRPr lang="en-US" dirty="0"/>
          </a:p>
          <a:p>
            <a:endParaRPr lang="en-US" dirty="0"/>
          </a:p>
          <a:p>
            <a:pPr marL="457200" indent="-457200">
              <a:buFont typeface="Arial" panose="020B0604020202020204" pitchFamily="34" charset="0"/>
              <a:buChar char="•"/>
            </a:pPr>
            <a:r>
              <a:rPr lang="en-US" sz="2800" dirty="0"/>
              <a:t>The employer is allowed, but not required, to take a contribution from the employee to offset the cost of providing disability benefits. </a:t>
            </a:r>
          </a:p>
          <a:p>
            <a:pPr marL="457200" indent="-457200">
              <a:buFont typeface="Arial" panose="020B0604020202020204" pitchFamily="34" charset="0"/>
              <a:buChar char="•"/>
            </a:pPr>
            <a:endParaRPr lang="en-US" sz="2800" dirty="0"/>
          </a:p>
          <a:p>
            <a:pPr marL="457200" indent="-457200">
              <a:buFont typeface="Arial" panose="020B0604020202020204" pitchFamily="34" charset="0"/>
              <a:buChar char="•"/>
            </a:pPr>
            <a:r>
              <a:rPr lang="en-US" sz="2800" dirty="0"/>
              <a:t>The contribution is calculated at the rate of one half of one percent of the employee’s wages, but no more than 60 cents a week.</a:t>
            </a:r>
          </a:p>
        </p:txBody>
      </p:sp>
    </p:spTree>
    <p:extLst>
      <p:ext uri="{BB962C8B-B14F-4D97-AF65-F5344CB8AC3E}">
        <p14:creationId xmlns:p14="http://schemas.microsoft.com/office/powerpoint/2010/main" val="2366986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A7DD2-9646-662A-3066-89E24554F3E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EBA879-F954-0730-D2F2-39E1592060B4}"/>
              </a:ext>
            </a:extLst>
          </p:cNvPr>
          <p:cNvSpPr txBox="1"/>
          <p:nvPr/>
        </p:nvSpPr>
        <p:spPr>
          <a:xfrm>
            <a:off x="525102" y="849865"/>
            <a:ext cx="5379406" cy="738664"/>
          </a:xfrm>
          <a:prstGeom prst="rect">
            <a:avLst/>
          </a:prstGeom>
          <a:noFill/>
        </p:spPr>
        <p:txBody>
          <a:bodyPr wrap="square" rtlCol="0">
            <a:spAutoFit/>
          </a:bodyPr>
          <a:lstStyle/>
          <a:p>
            <a:r>
              <a:rPr lang="en-US" sz="4200" b="1" u="sng" dirty="0"/>
              <a:t>Process</a:t>
            </a:r>
          </a:p>
        </p:txBody>
      </p:sp>
      <p:sp>
        <p:nvSpPr>
          <p:cNvPr id="3" name="TextBox 2">
            <a:extLst>
              <a:ext uri="{FF2B5EF4-FFF2-40B4-BE49-F238E27FC236}">
                <a16:creationId xmlns:a16="http://schemas.microsoft.com/office/drawing/2014/main" id="{84AE9103-DB97-20AB-1B47-4EB2BA818388}"/>
              </a:ext>
            </a:extLst>
          </p:cNvPr>
          <p:cNvSpPr txBox="1"/>
          <p:nvPr/>
        </p:nvSpPr>
        <p:spPr>
          <a:xfrm>
            <a:off x="525102" y="1588529"/>
            <a:ext cx="11490137" cy="6124754"/>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Seven day waiting period.  Benefits are paid as of the eighth consecutive day of disability.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If an employee has been disabled more than seven days, the employer must provide the employee with </a:t>
            </a:r>
            <a:r>
              <a:rPr lang="en-US" sz="2800" i="1" u="sng" dirty="0">
                <a:hlinkClick r:id="rId2"/>
              </a:rPr>
              <a:t>Statement of Rights under the Disability Benefits Law (Form DB-271S)</a:t>
            </a:r>
            <a:r>
              <a:rPr lang="en-US" sz="2800" i="1" u="sng" dirty="0"/>
              <a:t> </a:t>
            </a:r>
            <a:r>
              <a:rPr lang="en-US" sz="2800" dirty="0"/>
              <a:t>within five days of learning that the employee is disabled.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The disabled employee must file a disability claim with Guardian within 30 days of becoming disabled. </a:t>
            </a:r>
          </a:p>
          <a:p>
            <a:pPr lvl="0"/>
            <a:endParaRPr lang="en-US" sz="2800" dirty="0"/>
          </a:p>
          <a:p>
            <a:pPr lvl="0"/>
            <a:endParaRPr lang="en-US" sz="2800" dirty="0"/>
          </a:p>
          <a:p>
            <a:pPr marL="457200" indent="-457200">
              <a:buFont typeface="Arial" panose="020B0604020202020204" pitchFamily="34" charset="0"/>
              <a:buChar char="•"/>
            </a:pPr>
            <a:endParaRPr lang="en-US" sz="2800" dirty="0"/>
          </a:p>
          <a:p>
            <a:pPr lvl="0"/>
            <a:endParaRPr lang="en-US" sz="2800" dirty="0"/>
          </a:p>
        </p:txBody>
      </p:sp>
    </p:spTree>
    <p:extLst>
      <p:ext uri="{BB962C8B-B14F-4D97-AF65-F5344CB8AC3E}">
        <p14:creationId xmlns:p14="http://schemas.microsoft.com/office/powerpoint/2010/main" val="101184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B9D8F-51A3-D5A3-677F-100D3BDA88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67A86F1-4AC1-3EC4-3B3C-6E3D21459A08}"/>
              </a:ext>
            </a:extLst>
          </p:cNvPr>
          <p:cNvSpPr txBox="1"/>
          <p:nvPr/>
        </p:nvSpPr>
        <p:spPr>
          <a:xfrm>
            <a:off x="459788" y="686579"/>
            <a:ext cx="8934584" cy="738664"/>
          </a:xfrm>
          <a:prstGeom prst="rect">
            <a:avLst/>
          </a:prstGeom>
          <a:noFill/>
        </p:spPr>
        <p:txBody>
          <a:bodyPr wrap="square" rtlCol="0">
            <a:spAutoFit/>
          </a:bodyPr>
          <a:lstStyle/>
          <a:p>
            <a:r>
              <a:rPr lang="en-US" sz="4200" b="1" u="sng" dirty="0"/>
              <a:t>Instructions</a:t>
            </a:r>
          </a:p>
        </p:txBody>
      </p:sp>
      <p:sp>
        <p:nvSpPr>
          <p:cNvPr id="3" name="TextBox 2">
            <a:extLst>
              <a:ext uri="{FF2B5EF4-FFF2-40B4-BE49-F238E27FC236}">
                <a16:creationId xmlns:a16="http://schemas.microsoft.com/office/drawing/2014/main" id="{A279F429-CDFD-5D96-3B88-B6079B3AC5A5}"/>
              </a:ext>
            </a:extLst>
          </p:cNvPr>
          <p:cNvSpPr txBox="1"/>
          <p:nvPr/>
        </p:nvSpPr>
        <p:spPr>
          <a:xfrm>
            <a:off x="459788" y="1425243"/>
            <a:ext cx="11490137" cy="4832092"/>
          </a:xfrm>
          <a:prstGeom prst="rect">
            <a:avLst/>
          </a:prstGeom>
          <a:noFill/>
        </p:spPr>
        <p:txBody>
          <a:bodyPr wrap="square" rtlCol="0">
            <a:spAutoFit/>
          </a:bodyPr>
          <a:lstStyle/>
          <a:p>
            <a:pPr marL="457200" lvl="0" indent="-457200">
              <a:buFont typeface="Arial" panose="020B0604020202020204" pitchFamily="34" charset="0"/>
              <a:buChar char="•"/>
            </a:pPr>
            <a:r>
              <a:rPr lang="en-US" sz="2800" dirty="0"/>
              <a:t>Short-term disability claim forms are available on the conference </a:t>
            </a:r>
            <a:r>
              <a:rPr lang="en-US" sz="2800" dirty="0">
                <a:hlinkClick r:id="rId2"/>
              </a:rPr>
              <a:t>website</a:t>
            </a:r>
            <a:r>
              <a:rPr lang="en-US" sz="2800" dirty="0"/>
              <a:t>.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b="1" dirty="0"/>
              <a:t>Part A</a:t>
            </a:r>
            <a:r>
              <a:rPr lang="en-US" sz="2800" dirty="0"/>
              <a:t> – Claimant’s Information is completed by the disabled employee.</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b="1" dirty="0"/>
              <a:t>Part B</a:t>
            </a:r>
            <a:r>
              <a:rPr lang="en-US" sz="2800" dirty="0"/>
              <a:t> – Health Care Provider’s Statement is completed by the treating physician.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b="1" dirty="0"/>
              <a:t>Part C</a:t>
            </a:r>
            <a:r>
              <a:rPr lang="en-US" sz="2800" dirty="0"/>
              <a:t> – Employer Information is completed by the church treasurer. </a:t>
            </a:r>
          </a:p>
          <a:p>
            <a:pPr lvl="0"/>
            <a:endParaRPr lang="en-US" sz="2800" dirty="0"/>
          </a:p>
        </p:txBody>
      </p:sp>
    </p:spTree>
    <p:extLst>
      <p:ext uri="{BB962C8B-B14F-4D97-AF65-F5344CB8AC3E}">
        <p14:creationId xmlns:p14="http://schemas.microsoft.com/office/powerpoint/2010/main" val="1196716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DBF0A-EF76-799F-0FBB-FBD734C8A0D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57A1EA9-9B21-DC46-79B0-C5E02C60DFE3}"/>
              </a:ext>
            </a:extLst>
          </p:cNvPr>
          <p:cNvSpPr txBox="1"/>
          <p:nvPr/>
        </p:nvSpPr>
        <p:spPr>
          <a:xfrm>
            <a:off x="525101" y="849865"/>
            <a:ext cx="5843041" cy="738664"/>
          </a:xfrm>
          <a:prstGeom prst="rect">
            <a:avLst/>
          </a:prstGeom>
          <a:noFill/>
        </p:spPr>
        <p:txBody>
          <a:bodyPr wrap="square" rtlCol="0">
            <a:spAutoFit/>
          </a:bodyPr>
          <a:lstStyle/>
          <a:p>
            <a:r>
              <a:rPr lang="en-US" sz="4200" b="1" u="sng" dirty="0"/>
              <a:t>Instructions (cont.) </a:t>
            </a:r>
          </a:p>
        </p:txBody>
      </p:sp>
      <p:sp>
        <p:nvSpPr>
          <p:cNvPr id="3" name="TextBox 2">
            <a:extLst>
              <a:ext uri="{FF2B5EF4-FFF2-40B4-BE49-F238E27FC236}">
                <a16:creationId xmlns:a16="http://schemas.microsoft.com/office/drawing/2014/main" id="{98249D05-DAEA-593D-07C6-B981569E8E26}"/>
              </a:ext>
            </a:extLst>
          </p:cNvPr>
          <p:cNvSpPr txBox="1"/>
          <p:nvPr/>
        </p:nvSpPr>
        <p:spPr>
          <a:xfrm>
            <a:off x="642257" y="1447015"/>
            <a:ext cx="10591800" cy="4832092"/>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The </a:t>
            </a:r>
            <a:r>
              <a:rPr lang="en-US" sz="2800" b="1" dirty="0"/>
              <a:t>plan number </a:t>
            </a:r>
            <a:r>
              <a:rPr lang="en-US" sz="2800" dirty="0"/>
              <a:t>and </a:t>
            </a:r>
            <a:r>
              <a:rPr lang="en-US" sz="2800" b="1" dirty="0"/>
              <a:t>division number </a:t>
            </a:r>
            <a:r>
              <a:rPr lang="en-US" sz="2800" dirty="0"/>
              <a:t>should be handwritten on the top right of each page of the claim form.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Plan number is </a:t>
            </a:r>
            <a:r>
              <a:rPr lang="en-US" sz="2800" b="1" dirty="0"/>
              <a:t>00926076</a:t>
            </a:r>
            <a:r>
              <a:rPr lang="en-US" sz="2800" dirty="0"/>
              <a:t>.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b="1" dirty="0"/>
              <a:t>Division number </a:t>
            </a:r>
            <a:r>
              <a:rPr lang="en-US" sz="2800" dirty="0"/>
              <a:t>is unique to each church and is available on the Certificate of Disability Insurance mailed to each church in January every year.  </a:t>
            </a:r>
          </a:p>
          <a:p>
            <a:pPr marL="457200" lvl="0" indent="-457200">
              <a:buFont typeface="Arial" panose="020B0604020202020204" pitchFamily="34" charset="0"/>
              <a:buChar char="•"/>
            </a:pPr>
            <a:endParaRPr lang="en-US" sz="2800" dirty="0"/>
          </a:p>
          <a:p>
            <a:pPr lvl="0"/>
            <a:endParaRPr lang="en-US" sz="2800" dirty="0"/>
          </a:p>
        </p:txBody>
      </p:sp>
    </p:spTree>
    <p:extLst>
      <p:ext uri="{BB962C8B-B14F-4D97-AF65-F5344CB8AC3E}">
        <p14:creationId xmlns:p14="http://schemas.microsoft.com/office/powerpoint/2010/main" val="3949699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0B120-761D-AB8A-EE11-9F59FDADD7A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3A5AA7-B4AC-863A-E603-352626531709}"/>
              </a:ext>
            </a:extLst>
          </p:cNvPr>
          <p:cNvSpPr txBox="1"/>
          <p:nvPr/>
        </p:nvSpPr>
        <p:spPr>
          <a:xfrm>
            <a:off x="525101" y="849865"/>
            <a:ext cx="5843041" cy="738664"/>
          </a:xfrm>
          <a:prstGeom prst="rect">
            <a:avLst/>
          </a:prstGeom>
          <a:noFill/>
        </p:spPr>
        <p:txBody>
          <a:bodyPr wrap="square" rtlCol="0">
            <a:spAutoFit/>
          </a:bodyPr>
          <a:lstStyle/>
          <a:p>
            <a:r>
              <a:rPr lang="en-US" sz="4200" b="1" u="sng" dirty="0"/>
              <a:t>Submission</a:t>
            </a:r>
          </a:p>
        </p:txBody>
      </p:sp>
      <p:sp>
        <p:nvSpPr>
          <p:cNvPr id="3" name="TextBox 2">
            <a:extLst>
              <a:ext uri="{FF2B5EF4-FFF2-40B4-BE49-F238E27FC236}">
                <a16:creationId xmlns:a16="http://schemas.microsoft.com/office/drawing/2014/main" id="{7F93E726-880A-3AAE-5851-26AC79934C2E}"/>
              </a:ext>
            </a:extLst>
          </p:cNvPr>
          <p:cNvSpPr txBox="1"/>
          <p:nvPr/>
        </p:nvSpPr>
        <p:spPr>
          <a:xfrm>
            <a:off x="525101" y="1588529"/>
            <a:ext cx="11490137" cy="3539430"/>
          </a:xfrm>
          <a:prstGeom prst="rect">
            <a:avLst/>
          </a:prstGeom>
          <a:noFill/>
        </p:spPr>
        <p:txBody>
          <a:bodyPr wrap="square" rtlCol="0">
            <a:spAutoFit/>
          </a:bodyPr>
          <a:lstStyle/>
          <a:p>
            <a:pPr lvl="0"/>
            <a:endParaRPr lang="en-US" sz="2800" dirty="0"/>
          </a:p>
          <a:p>
            <a:pPr marL="457200" lvl="0" indent="-457200">
              <a:buFont typeface="Arial" panose="020B0604020202020204" pitchFamily="34" charset="0"/>
              <a:buChar char="•"/>
            </a:pPr>
            <a:r>
              <a:rPr lang="en-US" sz="2800" dirty="0"/>
              <a:t>Once all parts of the claim form are completed, the claim form can be submitted to Guardian directly for review and processing. </a:t>
            </a:r>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r>
              <a:rPr lang="en-US" sz="2800" dirty="0"/>
              <a:t>Claim forms submitted with missing, incomplete, or illegible information may delay the processing of </a:t>
            </a:r>
            <a:r>
              <a:rPr lang="en-US" sz="2800"/>
              <a:t>the claim. </a:t>
            </a:r>
            <a:endParaRPr lang="en-US" sz="2800" dirty="0"/>
          </a:p>
          <a:p>
            <a:pPr marL="457200" lvl="0" indent="-457200">
              <a:buFont typeface="Arial" panose="020B0604020202020204" pitchFamily="34" charset="0"/>
              <a:buChar char="•"/>
            </a:pPr>
            <a:endParaRPr lang="en-US" sz="2800" dirty="0"/>
          </a:p>
          <a:p>
            <a:pPr marL="457200" lvl="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2535145823"/>
      </p:ext>
    </p:extLst>
  </p:cSld>
  <p:clrMapOvr>
    <a:masterClrMapping/>
  </p:clrMapOvr>
</p:sld>
</file>

<file path=ppt/theme/theme1.xml><?xml version="1.0" encoding="utf-8"?>
<a:theme xmlns:a="http://schemas.openxmlformats.org/drawingml/2006/main" name="Custom">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45331398_Win32_SL_V13" id="{C59E605D-C281-4A06-BDA0-E97A35AC3AA8}" vid="{25D1D206-DA25-4050-926A-BD6D3A1B50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E98C35-9ECE-4425-BCBA-00E118C705CE}">
  <ds:schemaRefs>
    <ds:schemaRef ds:uri="http://schemas.microsoft.com/office/2006/metadata/properties"/>
    <ds:schemaRef ds:uri="230e9df3-be65-4c73-a93b-d1236ebd677e"/>
    <ds:schemaRef ds:uri="http://schemas.microsoft.com/office/2006/documentManagement/types"/>
    <ds:schemaRef ds:uri="71af3243-3dd4-4a8d-8c0d-dd76da1f02a5"/>
    <ds:schemaRef ds:uri="http://purl.org/dc/dcmitype/"/>
    <ds:schemaRef ds:uri="http://purl.org/dc/terms/"/>
    <ds:schemaRef ds:uri="http://www.w3.org/XML/1998/namespace"/>
    <ds:schemaRef ds:uri="http://schemas.openxmlformats.org/package/2006/metadata/core-properties"/>
    <ds:schemaRef ds:uri="http://schemas.microsoft.com/office/infopath/2007/PartnerControls"/>
    <ds:schemaRef ds:uri="16c05727-aa75-4e4a-9b5f-8a80a1165891"/>
    <ds:schemaRef ds:uri="http://schemas.microsoft.com/sharepoint/v3"/>
    <ds:schemaRef ds:uri="http://purl.org/dc/elements/1.1/"/>
  </ds:schemaRefs>
</ds:datastoreItem>
</file>

<file path=customXml/itemProps2.xml><?xml version="1.0" encoding="utf-8"?>
<ds:datastoreItem xmlns:ds="http://schemas.openxmlformats.org/officeDocument/2006/customXml" ds:itemID="{45A8381C-73EB-48EA-B45F-7B7C8C7DF409}">
  <ds:schemaRefs>
    <ds:schemaRef ds:uri="http://schemas.microsoft.com/sharepoint/v3/contenttype/forms"/>
  </ds:schemaRefs>
</ds:datastoreItem>
</file>

<file path=customXml/itemProps3.xml><?xml version="1.0" encoding="utf-8"?>
<ds:datastoreItem xmlns:ds="http://schemas.openxmlformats.org/officeDocument/2006/customXml" ds:itemID="{5AA6A711-2C3F-4EC0-B88B-62D7408511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{C8E3239E-352E-49C3-8872-FE7EBA0E111C}TF0e83fa2d-9a66-4e5e-9e82-acc620be7a498e277179_win32-f234380521c6</Template>
  <TotalTime>174</TotalTime>
  <Words>593</Words>
  <Application>Microsoft Office PowerPoint</Application>
  <PresentationFormat>Widescreen</PresentationFormat>
  <Paragraphs>76</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Tenorite</vt:lpstr>
      <vt:lpstr>Custom</vt:lpstr>
      <vt:lpstr>New York State  short-term disability benefits</vt:lpstr>
      <vt:lpstr>NYS short-term disability benefits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Jim Rowley</dc:creator>
  <cp:lastModifiedBy>Tracy Rickett</cp:lastModifiedBy>
  <cp:revision>4</cp:revision>
  <dcterms:created xsi:type="dcterms:W3CDTF">2025-06-30T17:41:44Z</dcterms:created>
  <dcterms:modified xsi:type="dcterms:W3CDTF">2025-10-08T16:51:08Z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