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57" r:id="rId6"/>
    <p:sldId id="299" r:id="rId7"/>
    <p:sldId id="300" r:id="rId8"/>
    <p:sldId id="301" r:id="rId9"/>
    <p:sldId id="30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C8352A-4F81-43F4-9E1D-836A7CD6F32C}" v="2" dt="2025-07-17T12:34:49.283"/>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79" d="100"/>
          <a:sy n="79" d="100"/>
        </p:scale>
        <p:origin x="850" y="77"/>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Valeski" userId="296ed0ad-c34b-49f0-ac90-23fc47c7e8c6" providerId="ADAL" clId="{8BC8352A-4F81-43F4-9E1D-836A7CD6F32C}"/>
    <pc:docChg chg="custSel addSld delSld modSld">
      <pc:chgData name="Julie Valeski" userId="296ed0ad-c34b-49f0-ac90-23fc47c7e8c6" providerId="ADAL" clId="{8BC8352A-4F81-43F4-9E1D-836A7CD6F32C}" dt="2025-07-17T13:31:44.973" v="744" actId="20577"/>
      <pc:docMkLst>
        <pc:docMk/>
      </pc:docMkLst>
      <pc:sldChg chg="modSp mod">
        <pc:chgData name="Julie Valeski" userId="296ed0ad-c34b-49f0-ac90-23fc47c7e8c6" providerId="ADAL" clId="{8BC8352A-4F81-43F4-9E1D-836A7CD6F32C}" dt="2025-07-17T12:33:04.967" v="226" actId="20577"/>
        <pc:sldMkLst>
          <pc:docMk/>
          <pc:sldMk cId="1325608595" sldId="257"/>
        </pc:sldMkLst>
        <pc:spChg chg="mod">
          <ac:chgData name="Julie Valeski" userId="296ed0ad-c34b-49f0-ac90-23fc47c7e8c6" providerId="ADAL" clId="{8BC8352A-4F81-43F4-9E1D-836A7CD6F32C}" dt="2025-07-17T12:30:16.433" v="13" actId="20577"/>
          <ac:spMkLst>
            <pc:docMk/>
            <pc:sldMk cId="1325608595" sldId="257"/>
            <ac:spMk id="2" creationId="{912DF434-28DB-4621-A497-D62C41CE0419}"/>
          </ac:spMkLst>
        </pc:spChg>
        <pc:spChg chg="mod">
          <ac:chgData name="Julie Valeski" userId="296ed0ad-c34b-49f0-ac90-23fc47c7e8c6" providerId="ADAL" clId="{8BC8352A-4F81-43F4-9E1D-836A7CD6F32C}" dt="2025-07-17T12:33:04.967" v="226" actId="20577"/>
          <ac:spMkLst>
            <pc:docMk/>
            <pc:sldMk cId="1325608595" sldId="257"/>
            <ac:spMk id="3" creationId="{22788C46-D0BC-4307-AE55-7601A139E7CB}"/>
          </ac:spMkLst>
        </pc:spChg>
      </pc:sldChg>
      <pc:sldChg chg="modSp mod">
        <pc:chgData name="Julie Valeski" userId="296ed0ad-c34b-49f0-ac90-23fc47c7e8c6" providerId="ADAL" clId="{8BC8352A-4F81-43F4-9E1D-836A7CD6F32C}" dt="2025-07-17T12:39:18.327" v="446" actId="1076"/>
        <pc:sldMkLst>
          <pc:docMk/>
          <pc:sldMk cId="2377759067" sldId="299"/>
        </pc:sldMkLst>
        <pc:spChg chg="mod">
          <ac:chgData name="Julie Valeski" userId="296ed0ad-c34b-49f0-ac90-23fc47c7e8c6" providerId="ADAL" clId="{8BC8352A-4F81-43F4-9E1D-836A7CD6F32C}" dt="2025-07-17T12:36:04.482" v="290" actId="1076"/>
          <ac:spMkLst>
            <pc:docMk/>
            <pc:sldMk cId="2377759067" sldId="299"/>
            <ac:spMk id="2" creationId="{58DAD630-F777-89A8-F1ED-14E147FD227E}"/>
          </ac:spMkLst>
        </pc:spChg>
        <pc:spChg chg="mod">
          <ac:chgData name="Julie Valeski" userId="296ed0ad-c34b-49f0-ac90-23fc47c7e8c6" providerId="ADAL" clId="{8BC8352A-4F81-43F4-9E1D-836A7CD6F32C}" dt="2025-07-17T12:39:18.327" v="446" actId="1076"/>
          <ac:spMkLst>
            <pc:docMk/>
            <pc:sldMk cId="2377759067" sldId="299"/>
            <ac:spMk id="3" creationId="{B77F56BF-2AC3-408D-37AC-162FBE83AE17}"/>
          </ac:spMkLst>
        </pc:spChg>
      </pc:sldChg>
      <pc:sldChg chg="del">
        <pc:chgData name="Julie Valeski" userId="296ed0ad-c34b-49f0-ac90-23fc47c7e8c6" providerId="ADAL" clId="{8BC8352A-4F81-43F4-9E1D-836A7CD6F32C}" dt="2025-07-17T12:40:03.206" v="447" actId="2696"/>
        <pc:sldMkLst>
          <pc:docMk/>
          <pc:sldMk cId="1075334410" sldId="300"/>
        </pc:sldMkLst>
      </pc:sldChg>
      <pc:sldChg chg="addSp delSp modSp new mod">
        <pc:chgData name="Julie Valeski" userId="296ed0ad-c34b-49f0-ac90-23fc47c7e8c6" providerId="ADAL" clId="{8BC8352A-4F81-43F4-9E1D-836A7CD6F32C}" dt="2025-07-17T12:53:12.620" v="457" actId="1076"/>
        <pc:sldMkLst>
          <pc:docMk/>
          <pc:sldMk cId="2315400647" sldId="300"/>
        </pc:sldMkLst>
        <pc:spChg chg="del mod">
          <ac:chgData name="Julie Valeski" userId="296ed0ad-c34b-49f0-ac90-23fc47c7e8c6" providerId="ADAL" clId="{8BC8352A-4F81-43F4-9E1D-836A7CD6F32C}" dt="2025-07-17T12:53:07.413" v="456" actId="478"/>
          <ac:spMkLst>
            <pc:docMk/>
            <pc:sldMk cId="2315400647" sldId="300"/>
            <ac:spMk id="2" creationId="{B66E9E3B-46C6-8AF3-8CC3-2DA6B54EC2EA}"/>
          </ac:spMkLst>
        </pc:spChg>
        <pc:spChg chg="del">
          <ac:chgData name="Julie Valeski" userId="296ed0ad-c34b-49f0-ac90-23fc47c7e8c6" providerId="ADAL" clId="{8BC8352A-4F81-43F4-9E1D-836A7CD6F32C}" dt="2025-07-17T12:52:45.865" v="450" actId="931"/>
          <ac:spMkLst>
            <pc:docMk/>
            <pc:sldMk cId="2315400647" sldId="300"/>
            <ac:spMk id="3" creationId="{D8547A1F-AF23-237F-76F2-219D5DD2ED78}"/>
          </ac:spMkLst>
        </pc:spChg>
        <pc:picChg chg="add mod">
          <ac:chgData name="Julie Valeski" userId="296ed0ad-c34b-49f0-ac90-23fc47c7e8c6" providerId="ADAL" clId="{8BC8352A-4F81-43F4-9E1D-836A7CD6F32C}" dt="2025-07-17T12:53:12.620" v="457" actId="1076"/>
          <ac:picMkLst>
            <pc:docMk/>
            <pc:sldMk cId="2315400647" sldId="300"/>
            <ac:picMk id="5" creationId="{6D6978C6-15AB-99F2-0542-3FCA97857A3D}"/>
          </ac:picMkLst>
        </pc:picChg>
      </pc:sldChg>
      <pc:sldChg chg="addSp delSp modSp new mod">
        <pc:chgData name="Julie Valeski" userId="296ed0ad-c34b-49f0-ac90-23fc47c7e8c6" providerId="ADAL" clId="{8BC8352A-4F81-43F4-9E1D-836A7CD6F32C}" dt="2025-07-17T12:53:40.244" v="464" actId="478"/>
        <pc:sldMkLst>
          <pc:docMk/>
          <pc:sldMk cId="3408361736" sldId="301"/>
        </pc:sldMkLst>
        <pc:spChg chg="del mod">
          <ac:chgData name="Julie Valeski" userId="296ed0ad-c34b-49f0-ac90-23fc47c7e8c6" providerId="ADAL" clId="{8BC8352A-4F81-43F4-9E1D-836A7CD6F32C}" dt="2025-07-17T12:53:40.244" v="464" actId="478"/>
          <ac:spMkLst>
            <pc:docMk/>
            <pc:sldMk cId="3408361736" sldId="301"/>
            <ac:spMk id="2" creationId="{F569D68E-B6BF-E43B-3BC2-C8A11B81B4FB}"/>
          </ac:spMkLst>
        </pc:spChg>
        <pc:spChg chg="del">
          <ac:chgData name="Julie Valeski" userId="296ed0ad-c34b-49f0-ac90-23fc47c7e8c6" providerId="ADAL" clId="{8BC8352A-4F81-43F4-9E1D-836A7CD6F32C}" dt="2025-07-17T12:53:26.445" v="458" actId="931"/>
          <ac:spMkLst>
            <pc:docMk/>
            <pc:sldMk cId="3408361736" sldId="301"/>
            <ac:spMk id="3" creationId="{A1425C7B-B515-1E5D-125B-EA06F155ADD0}"/>
          </ac:spMkLst>
        </pc:spChg>
        <pc:picChg chg="add mod">
          <ac:chgData name="Julie Valeski" userId="296ed0ad-c34b-49f0-ac90-23fc47c7e8c6" providerId="ADAL" clId="{8BC8352A-4F81-43F4-9E1D-836A7CD6F32C}" dt="2025-07-17T12:53:34.168" v="462" actId="14100"/>
          <ac:picMkLst>
            <pc:docMk/>
            <pc:sldMk cId="3408361736" sldId="301"/>
            <ac:picMk id="5" creationId="{6365A0E5-FDBF-70B9-EEBB-A1FC1A32B0EF}"/>
          </ac:picMkLst>
        </pc:picChg>
      </pc:sldChg>
      <pc:sldChg chg="modSp new mod">
        <pc:chgData name="Julie Valeski" userId="296ed0ad-c34b-49f0-ac90-23fc47c7e8c6" providerId="ADAL" clId="{8BC8352A-4F81-43F4-9E1D-836A7CD6F32C}" dt="2025-07-17T13:31:44.973" v="744" actId="20577"/>
        <pc:sldMkLst>
          <pc:docMk/>
          <pc:sldMk cId="3229347256" sldId="302"/>
        </pc:sldMkLst>
        <pc:spChg chg="mod">
          <ac:chgData name="Julie Valeski" userId="296ed0ad-c34b-49f0-ac90-23fc47c7e8c6" providerId="ADAL" clId="{8BC8352A-4F81-43F4-9E1D-836A7CD6F32C}" dt="2025-07-17T13:29:36.702" v="480" actId="14100"/>
          <ac:spMkLst>
            <pc:docMk/>
            <pc:sldMk cId="3229347256" sldId="302"/>
            <ac:spMk id="2" creationId="{ABF1D2C9-AD2D-3158-3565-68DACA8870F4}"/>
          </ac:spMkLst>
        </pc:spChg>
        <pc:spChg chg="mod">
          <ac:chgData name="Julie Valeski" userId="296ed0ad-c34b-49f0-ac90-23fc47c7e8c6" providerId="ADAL" clId="{8BC8352A-4F81-43F4-9E1D-836A7CD6F32C}" dt="2025-07-17T13:31:44.973" v="744" actId="20577"/>
          <ac:spMkLst>
            <pc:docMk/>
            <pc:sldMk cId="3229347256" sldId="302"/>
            <ac:spMk id="3" creationId="{9148BB8F-67C6-FBAD-9E41-5ED1EBBC44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7/17/2025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554651" y="1195951"/>
            <a:ext cx="8394796" cy="3317683"/>
          </a:xfrm>
        </p:spPr>
        <p:txBody>
          <a:bodyPr/>
          <a:lstStyle/>
          <a:p>
            <a:r>
              <a:rPr lang="en-US" i="1" u="sng" dirty="0"/>
              <a:t>Clergy Withholding Elections and Communication</a:t>
            </a:r>
            <a:br>
              <a:rPr lang="en-US" dirty="0"/>
            </a:br>
            <a:endParaRPr lang="en-US" dirty="0"/>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447473"/>
            <a:ext cx="9779183" cy="1087679"/>
          </a:xfrm>
        </p:spPr>
        <p:txBody>
          <a:bodyPr/>
          <a:lstStyle/>
          <a:p>
            <a:r>
              <a:rPr lang="en-US" u="sng" dirty="0"/>
              <a:t>Full-Time Benefits Eligible</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4" y="1647633"/>
            <a:ext cx="10185128" cy="4500247"/>
          </a:xfrm>
        </p:spPr>
        <p:txBody>
          <a:bodyPr vert="horz" lIns="91440" tIns="45720" rIns="91440" bIns="45720" rtlCol="0" anchor="t">
            <a:normAutofit/>
          </a:bodyPr>
          <a:lstStyle/>
          <a:p>
            <a:r>
              <a:rPr lang="en-US" b="1" dirty="0"/>
              <a:t>Clergy Elections-to be withheld on a pre-tax basis from the pastor’s paycheck</a:t>
            </a:r>
            <a:endParaRPr lang="en-US" dirty="0"/>
          </a:p>
          <a:p>
            <a:pPr lvl="0"/>
            <a:r>
              <a:rPr lang="en-US" dirty="0"/>
              <a:t>Health insurance personal contributions (elected by pastor year to year during Annual Election in November for the following year coverage). Shown as PERS </a:t>
            </a:r>
            <a:r>
              <a:rPr lang="en-US" dirty="0" err="1"/>
              <a:t>HlthFlex</a:t>
            </a:r>
            <a:r>
              <a:rPr lang="en-US" dirty="0"/>
              <a:t> </a:t>
            </a:r>
            <a:r>
              <a:rPr lang="en-US" dirty="0" err="1"/>
              <a:t>Contr</a:t>
            </a:r>
            <a:r>
              <a:rPr lang="en-US" dirty="0"/>
              <a:t> on the church billing statement.</a:t>
            </a:r>
          </a:p>
          <a:p>
            <a:pPr lvl="0"/>
            <a:r>
              <a:rPr lang="en-US" dirty="0"/>
              <a:t>Health account contributions (must be elected by the pastor every year during Annual Election in November for the following year coverage). Shown as FSA, DCA or HSA on the church billing statement.</a:t>
            </a:r>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DAD630-F777-89A8-F1ED-14E147FD227E}"/>
              </a:ext>
            </a:extLst>
          </p:cNvPr>
          <p:cNvSpPr txBox="1"/>
          <p:nvPr/>
        </p:nvSpPr>
        <p:spPr>
          <a:xfrm>
            <a:off x="658108" y="356329"/>
            <a:ext cx="8834791" cy="1384995"/>
          </a:xfrm>
          <a:prstGeom prst="rect">
            <a:avLst/>
          </a:prstGeom>
          <a:noFill/>
        </p:spPr>
        <p:txBody>
          <a:bodyPr wrap="none" rtlCol="0">
            <a:spAutoFit/>
          </a:bodyPr>
          <a:lstStyle/>
          <a:p>
            <a:r>
              <a:rPr lang="en-US" sz="4200" b="1" u="sng" dirty="0"/>
              <a:t>All clergy appointed to Local Church </a:t>
            </a:r>
          </a:p>
          <a:p>
            <a:r>
              <a:rPr lang="en-US" sz="4200" b="1" u="sng" dirty="0"/>
              <a:t>or Conference Eligible</a:t>
            </a:r>
          </a:p>
        </p:txBody>
      </p:sp>
      <p:sp>
        <p:nvSpPr>
          <p:cNvPr id="3" name="TextBox 2">
            <a:extLst>
              <a:ext uri="{FF2B5EF4-FFF2-40B4-BE49-F238E27FC236}">
                <a16:creationId xmlns:a16="http://schemas.microsoft.com/office/drawing/2014/main" id="{B77F56BF-2AC3-408D-37AC-162FBE83AE17}"/>
              </a:ext>
            </a:extLst>
          </p:cNvPr>
          <p:cNvSpPr txBox="1"/>
          <p:nvPr/>
        </p:nvSpPr>
        <p:spPr>
          <a:xfrm>
            <a:off x="580910" y="1741324"/>
            <a:ext cx="11354006" cy="5262979"/>
          </a:xfrm>
          <a:prstGeom prst="rect">
            <a:avLst/>
          </a:prstGeom>
          <a:noFill/>
        </p:spPr>
        <p:txBody>
          <a:bodyPr wrap="none" rtlCol="0">
            <a:spAutoFit/>
          </a:bodyPr>
          <a:lstStyle/>
          <a:p>
            <a:pPr lvl="0"/>
            <a:r>
              <a:rPr lang="en-US" sz="2400" dirty="0"/>
              <a:t>Personal contributions to retirement accounts (can be </a:t>
            </a:r>
          </a:p>
          <a:p>
            <a:pPr lvl="0"/>
            <a:r>
              <a:rPr lang="en-US" sz="2400" dirty="0"/>
              <a:t>elected/changed/stopped at any time during the year, on the first of a month and </a:t>
            </a:r>
          </a:p>
          <a:p>
            <a:pPr lvl="0"/>
            <a:r>
              <a:rPr lang="en-US" sz="2400" dirty="0"/>
              <a:t>cannot be retroactive)</a:t>
            </a:r>
          </a:p>
          <a:p>
            <a:pPr lvl="0"/>
            <a:endParaRPr lang="en-US" sz="2400" dirty="0"/>
          </a:p>
          <a:p>
            <a:pPr lvl="0"/>
            <a:r>
              <a:rPr lang="en-US" sz="2400" dirty="0"/>
              <a:t>The United Methodist Personal Investment Plan (UMPIP) is a 403(b) plan, subject to </a:t>
            </a:r>
          </a:p>
          <a:p>
            <a:pPr lvl="0"/>
            <a:r>
              <a:rPr lang="en-US" sz="2400" dirty="0"/>
              <a:t>contribution limits under the Internal Revenue Code-limits based on age</a:t>
            </a:r>
          </a:p>
          <a:p>
            <a:pPr lvl="0"/>
            <a:endParaRPr lang="en-US" sz="2400" dirty="0"/>
          </a:p>
          <a:p>
            <a:pPr lvl="0"/>
            <a:r>
              <a:rPr lang="en-US" sz="2400" dirty="0"/>
              <a:t>Contributions can be made one of three ways: </a:t>
            </a:r>
          </a:p>
          <a:p>
            <a:pPr lvl="0"/>
            <a:r>
              <a:rPr lang="en-US" sz="2400" dirty="0"/>
              <a:t>Before-tax, Roth (after-tax) and After-tax</a:t>
            </a:r>
          </a:p>
          <a:p>
            <a:pPr lvl="0"/>
            <a:endParaRPr lang="en-US" sz="2400" dirty="0"/>
          </a:p>
          <a:p>
            <a:pPr lvl="0"/>
            <a:r>
              <a:rPr lang="en-US" sz="2400" dirty="0"/>
              <a:t>Treasurer fills and signs as Plan Sponsor/Salary-paying unit</a:t>
            </a:r>
          </a:p>
          <a:p>
            <a:pPr lvl="0"/>
            <a:endParaRPr lang="en-US" sz="2400" dirty="0"/>
          </a:p>
          <a:p>
            <a:pPr lvl="0"/>
            <a:r>
              <a:rPr lang="en-US" sz="2400" dirty="0"/>
              <a:t>Billed directly to church and remitted directly to Wespath</a:t>
            </a:r>
          </a:p>
          <a:p>
            <a:pPr lvl="0"/>
            <a:endParaRPr lang="en-US" sz="2400" dirty="0"/>
          </a:p>
        </p:txBody>
      </p:sp>
    </p:spTree>
    <p:extLst>
      <p:ext uri="{BB962C8B-B14F-4D97-AF65-F5344CB8AC3E}">
        <p14:creationId xmlns:p14="http://schemas.microsoft.com/office/powerpoint/2010/main" val="237775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ballot&#10;&#10;AI-generated content may be incorrect.">
            <a:extLst>
              <a:ext uri="{FF2B5EF4-FFF2-40B4-BE49-F238E27FC236}">
                <a16:creationId xmlns:a16="http://schemas.microsoft.com/office/drawing/2014/main" id="{6D6978C6-15AB-99F2-0542-3FCA97857A3D}"/>
              </a:ext>
            </a:extLst>
          </p:cNvPr>
          <p:cNvPicPr>
            <a:picLocks noGrp="1" noChangeAspect="1"/>
          </p:cNvPicPr>
          <p:nvPr>
            <p:ph idx="1"/>
          </p:nvPr>
        </p:nvPicPr>
        <p:blipFill>
          <a:blip r:embed="rId2"/>
          <a:stretch>
            <a:fillRect/>
          </a:stretch>
        </p:blipFill>
        <p:spPr>
          <a:xfrm>
            <a:off x="3538694" y="119544"/>
            <a:ext cx="5114611" cy="6618911"/>
          </a:xfrm>
        </p:spPr>
      </p:pic>
    </p:spTree>
    <p:extLst>
      <p:ext uri="{BB962C8B-B14F-4D97-AF65-F5344CB8AC3E}">
        <p14:creationId xmlns:p14="http://schemas.microsoft.com/office/powerpoint/2010/main" val="231540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form&#10;&#10;AI-generated content may be incorrect.">
            <a:extLst>
              <a:ext uri="{FF2B5EF4-FFF2-40B4-BE49-F238E27FC236}">
                <a16:creationId xmlns:a16="http://schemas.microsoft.com/office/drawing/2014/main" id="{6365A0E5-FDBF-70B9-EEBB-A1FC1A32B0EF}"/>
              </a:ext>
            </a:extLst>
          </p:cNvPr>
          <p:cNvPicPr>
            <a:picLocks noGrp="1" noChangeAspect="1"/>
          </p:cNvPicPr>
          <p:nvPr>
            <p:ph idx="1"/>
          </p:nvPr>
        </p:nvPicPr>
        <p:blipFill>
          <a:blip r:embed="rId2"/>
          <a:stretch>
            <a:fillRect/>
          </a:stretch>
        </p:blipFill>
        <p:spPr>
          <a:xfrm>
            <a:off x="3707842" y="319333"/>
            <a:ext cx="4953837" cy="6410850"/>
          </a:xfrm>
        </p:spPr>
      </p:pic>
    </p:spTree>
    <p:extLst>
      <p:ext uri="{BB962C8B-B14F-4D97-AF65-F5344CB8AC3E}">
        <p14:creationId xmlns:p14="http://schemas.microsoft.com/office/powerpoint/2010/main" val="3408361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1D2C9-AD2D-3158-3565-68DACA8870F4}"/>
              </a:ext>
            </a:extLst>
          </p:cNvPr>
          <p:cNvSpPr>
            <a:spLocks noGrp="1"/>
          </p:cNvSpPr>
          <p:nvPr>
            <p:ph type="title"/>
          </p:nvPr>
        </p:nvSpPr>
        <p:spPr>
          <a:xfrm>
            <a:off x="1158864" y="102021"/>
            <a:ext cx="9779183" cy="1279307"/>
          </a:xfrm>
        </p:spPr>
        <p:txBody>
          <a:bodyPr/>
          <a:lstStyle/>
          <a:p>
            <a:r>
              <a:rPr lang="en-US" u="sng" dirty="0"/>
              <a:t>Communication</a:t>
            </a:r>
          </a:p>
        </p:txBody>
      </p:sp>
      <p:sp>
        <p:nvSpPr>
          <p:cNvPr id="3" name="Content Placeholder 2">
            <a:extLst>
              <a:ext uri="{FF2B5EF4-FFF2-40B4-BE49-F238E27FC236}">
                <a16:creationId xmlns:a16="http://schemas.microsoft.com/office/drawing/2014/main" id="{9148BB8F-67C6-FBAD-9E41-5ED1EBBC44E1}"/>
              </a:ext>
            </a:extLst>
          </p:cNvPr>
          <p:cNvSpPr>
            <a:spLocks noGrp="1"/>
          </p:cNvSpPr>
          <p:nvPr>
            <p:ph idx="1"/>
          </p:nvPr>
        </p:nvSpPr>
        <p:spPr/>
        <p:txBody>
          <a:bodyPr/>
          <a:lstStyle/>
          <a:p>
            <a:r>
              <a:rPr lang="en-US" dirty="0"/>
              <a:t>All elections should be communicated by the pastor to the appropriate payroll person (church treasurer, finance chair, etc.)</a:t>
            </a:r>
          </a:p>
          <a:p>
            <a:r>
              <a:rPr lang="en-US" dirty="0"/>
              <a:t>Clergy will know their appropriate health related elections and withholding amounts </a:t>
            </a:r>
            <a:r>
              <a:rPr lang="en-US"/>
              <a:t>during their annual </a:t>
            </a:r>
            <a:r>
              <a:rPr lang="en-US" dirty="0"/>
              <a:t>election </a:t>
            </a:r>
            <a:r>
              <a:rPr lang="en-US"/>
              <a:t>in November</a:t>
            </a:r>
          </a:p>
          <a:p>
            <a:endParaRPr lang="en-US" dirty="0"/>
          </a:p>
        </p:txBody>
      </p:sp>
    </p:spTree>
    <p:extLst>
      <p:ext uri="{BB962C8B-B14F-4D97-AF65-F5344CB8AC3E}">
        <p14:creationId xmlns:p14="http://schemas.microsoft.com/office/powerpoint/2010/main" val="3229347256"/>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87</TotalTime>
  <Words>237</Words>
  <Application>Microsoft Office PowerPoint</Application>
  <PresentationFormat>Widescreen</PresentationFormat>
  <Paragraphs>25</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Tenorite</vt:lpstr>
      <vt:lpstr>Custom</vt:lpstr>
      <vt:lpstr>Clergy Withholding Elections and Communication </vt:lpstr>
      <vt:lpstr>Full-Time Benefits Eligible</vt:lpstr>
      <vt:lpstr>PowerPoint Presentation</vt:lpstr>
      <vt:lpstr>PowerPoint Presentation</vt:lpstr>
      <vt:lpstr>PowerPoint Presentation</vt:lpstr>
      <vt:lpstr>Communication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Julie Valeski</cp:lastModifiedBy>
  <cp:revision>4</cp:revision>
  <dcterms:created xsi:type="dcterms:W3CDTF">2025-06-30T17:41:44Z</dcterms:created>
  <dcterms:modified xsi:type="dcterms:W3CDTF">2025-07-17T13:31:50Z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