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A5D"/>
    <a:srgbClr val="EE0000"/>
    <a:srgbClr val="E4002B"/>
    <a:srgbClr val="8E9300"/>
    <a:srgbClr val="B5B7B4"/>
    <a:srgbClr val="7A2426"/>
    <a:srgbClr val="AF292E"/>
    <a:srgbClr val="51626F"/>
    <a:srgbClr val="A7B2B1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8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5D6B07-6225-4BBB-B7C1-F6B958FED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2A7D400-3C6B-450F-8661-7606024B7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2E4253-1F87-4483-98B5-7491DC08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59DE34-4352-4BE6-8CC9-A8856F2F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848800-8A65-4434-B756-AD9728E8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1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44E6FF-9DC7-46CC-BDE3-87819397D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09F2DDC-CA28-48D5-840C-E5999672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48F8F9-A738-418A-82D8-72B876AC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C61CE7-2DE7-4E85-A373-F46C102F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8F98E2-42C4-4039-A5F7-CA445708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8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A88874C-4440-4BF6-BE09-B1B744113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82DF9D-30B2-4D29-8E89-B01F66B7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3A000D-6C3E-4BF8-98A0-F9955F87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C31514-D5E8-4A3F-9D26-A10FC336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689382-B409-445D-9FBA-97C3E8154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3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4758CE-FCAC-43DC-9DC0-4087605A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8BEE0B-3F34-4E6F-A1A4-1869A6172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3BCA02-6EEA-452F-B27B-03F9D8F3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6AFEB6-3D76-400A-80A6-1C6C9BF77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E45646-A49D-4429-B144-6B2EFFC0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0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21761C-48CD-4E8F-911A-9B6A2D494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F7A64F8-1D5A-40C7-A9F1-A9682CB86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B00D7F-EBE9-4177-AE86-771CCB80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95E222-808A-47F9-BD70-BBCA0CCFE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82C2FC-3D71-42C1-ACBF-00CC92EB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6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80360D-EE03-40CD-B7B1-249F8456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D7BD8B-3E23-4303-AB8F-BA47C5FAA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8C77B5-C084-43EF-BDC8-7A3B69B13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460C68-96F5-4565-B5C4-BCBBE3E2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3C46C31-5F43-4B37-9D59-AF84D022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F14508-258C-44FA-A2F5-BD5111F9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8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0E8F78-2BE7-4559-9B4A-7AA330AF6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F69F75-8BB1-40B8-971A-5F827A6EB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9218E5B-25B1-4E7D-939C-AAA2A64BF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4A6ED5E-2EC0-4045-8C50-8707A9F10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9AAB54-FD4E-4DC5-8794-ACBDBA621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12BD9BB-3B3E-41C1-9C6A-CFDBD176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F1D594-9B98-4D03-AE6C-932FD0C15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8E61A7A-8DEE-4716-AAE9-FBA70768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9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7F190A-4B0D-45FD-AB75-43FFB120D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76FF166-5928-49D8-BA15-4885F054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B985A2C-5E20-43CF-BAFB-BF9A5C99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7614D66-6082-453F-89D6-C5A8CDE9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7331746-47F4-495B-9D70-9A5E851B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6FBC6DE-E2D0-4210-8AD0-953D55FC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B6E7F2-F6E1-43B3-BC64-3241ECBD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5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5C650B-BEAC-429B-A787-D414A971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DE3871-6440-44D8-8292-C82E469F2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EE7891B-0044-4CDD-9447-0E013B322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4BEF11B-AD71-4CFF-A7D8-90BAA533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363758-EA2C-4C28-B3E5-A7B4AA2BA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96EC3E0-D34A-437B-863F-213958C71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2D817B-A5B4-4109-94AC-82EE0B440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22B21F1-8119-4EC9-8B3D-CFCD3B858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EEA8C03-EDCD-4828-81E5-F91536D39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B37E0E4-C2C6-4D1E-87D7-ED4AD1A4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87E4FA2-9DB2-44D3-8B90-040F74957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B86C7D-A3DA-409F-B287-E31C482A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ACFF824-4C3F-42B9-B058-3E6816E72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5BBE8F-2B80-4ACA-A8E8-A100ACB0E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E313BA-ACC0-4C16-A4AA-EC0E74C25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1CABE-7EE2-4C97-85E4-E59C0D04FCFD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FE8C1F-B638-4089-84B6-D049EA646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049272-D697-435D-A789-EBC80ED82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B7CBA-191E-4DC8-AC14-925FC17DD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chemeClr val="bg1"/>
            </a:gs>
            <a:gs pos="100000">
              <a:srgbClr val="7A242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FABA577C-41DA-4E73-A4A5-F147D4F497DF}"/>
              </a:ext>
            </a:extLst>
          </p:cNvPr>
          <p:cNvGrpSpPr/>
          <p:nvPr/>
        </p:nvGrpSpPr>
        <p:grpSpPr>
          <a:xfrm>
            <a:off x="8020322" y="2352520"/>
            <a:ext cx="914400" cy="914401"/>
            <a:chOff x="7861787" y="2403300"/>
            <a:chExt cx="914400" cy="914401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7D75E776-661C-4D0A-B1D1-9600D7C97055}"/>
                </a:ext>
              </a:extLst>
            </p:cNvPr>
            <p:cNvGrpSpPr/>
            <p:nvPr/>
          </p:nvGrpSpPr>
          <p:grpSpPr>
            <a:xfrm rot="19692122">
              <a:off x="7861787" y="2403300"/>
              <a:ext cx="914400" cy="914401"/>
              <a:chOff x="7615027" y="1724948"/>
              <a:chExt cx="3203330" cy="3200400"/>
            </a:xfrm>
          </p:grpSpPr>
          <p:sp>
            <p:nvSpPr>
              <p:cNvPr id="20" name="Arc 19">
                <a:extLst>
                  <a:ext uri="{FF2B5EF4-FFF2-40B4-BE49-F238E27FC236}">
                    <a16:creationId xmlns="" xmlns:a16="http://schemas.microsoft.com/office/drawing/2014/main" id="{B44B1B53-D25F-49ED-892C-1FB4D586B0E2}"/>
                  </a:ext>
                </a:extLst>
              </p:cNvPr>
              <p:cNvSpPr/>
              <p:nvPr/>
            </p:nvSpPr>
            <p:spPr>
              <a:xfrm>
                <a:off x="7621166" y="1724948"/>
                <a:ext cx="3197191" cy="3200400"/>
              </a:xfrm>
              <a:prstGeom prst="arc">
                <a:avLst/>
              </a:prstGeom>
              <a:ln w="76200">
                <a:solidFill>
                  <a:srgbClr val="DA1D18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rebuchet MS" panose="020B0603020202020204" pitchFamily="34" charset="0"/>
                </a:endParaRPr>
              </a:p>
            </p:txBody>
          </p:sp>
          <p:sp>
            <p:nvSpPr>
              <p:cNvPr id="21" name="Arc 20">
                <a:extLst>
                  <a:ext uri="{FF2B5EF4-FFF2-40B4-BE49-F238E27FC236}">
                    <a16:creationId xmlns="" xmlns:a16="http://schemas.microsoft.com/office/drawing/2014/main" id="{FF4D7AD4-29DF-4B57-9C90-97E50A6106D7}"/>
                  </a:ext>
                </a:extLst>
              </p:cNvPr>
              <p:cNvSpPr/>
              <p:nvPr/>
            </p:nvSpPr>
            <p:spPr>
              <a:xfrm rot="5400000">
                <a:off x="7616631" y="1723344"/>
                <a:ext cx="3197191" cy="3200400"/>
              </a:xfrm>
              <a:prstGeom prst="arc">
                <a:avLst/>
              </a:prstGeom>
              <a:ln w="76200">
                <a:solidFill>
                  <a:srgbClr val="DA1D18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rebuchet MS" panose="020B0603020202020204" pitchFamily="34" charset="0"/>
                </a:endParaRP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B211D103-D468-4C54-BC07-0588303655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26662" y="3074796"/>
              <a:ext cx="0" cy="224183"/>
            </a:xfrm>
            <a:prstGeom prst="line">
              <a:avLst/>
            </a:prstGeom>
            <a:ln w="76200">
              <a:solidFill>
                <a:srgbClr val="DA1D18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DF7ACA75-DDDA-494E-8F7A-D159227B5B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12314" y="3261873"/>
              <a:ext cx="204631" cy="37106"/>
            </a:xfrm>
            <a:prstGeom prst="line">
              <a:avLst/>
            </a:prstGeom>
            <a:ln w="76200">
              <a:solidFill>
                <a:srgbClr val="DA1D18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9" name="Title 1">
            <a:extLst>
              <a:ext uri="{FF2B5EF4-FFF2-40B4-BE49-F238E27FC236}">
                <a16:creationId xmlns="" xmlns:a16="http://schemas.microsoft.com/office/drawing/2014/main" id="{2901710C-5268-4A56-B797-79CF57DF3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8948" y="932467"/>
            <a:ext cx="8958470" cy="2666426"/>
          </a:xfrm>
          <a:noFill/>
        </p:spPr>
        <p:txBody>
          <a:bodyPr/>
          <a:lstStyle/>
          <a:p>
            <a:pPr algn="ctr"/>
            <a:r>
              <a:rPr lang="en-US" sz="8000" b="1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DA1D18"/>
                </a:solidFill>
                <a:effectLst>
                  <a:outerShdw dist="38100" dir="2700000" algn="tl" rotWithShape="0">
                    <a:srgbClr val="575A5D"/>
                  </a:outerShdw>
                </a:effectLst>
                <a:latin typeface="Trebuchet MS" panose="020B0603020202020204" pitchFamily="34" charset="0"/>
              </a:rPr>
              <a:t>TURN 180°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="" xmlns:a16="http://schemas.microsoft.com/office/drawing/2014/main" id="{26F63C8B-F433-46B7-AC46-4C48275DF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58990"/>
            <a:ext cx="12192000" cy="2509501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8800" b="1" dirty="0">
                <a:solidFill>
                  <a:schemeClr val="tx1"/>
                </a:solidFill>
                <a:latin typeface="Trebuchet MS" panose="020B0603020202020204" pitchFamily="34" charset="0"/>
              </a:rPr>
              <a:t>TRANSFORMATION</a:t>
            </a:r>
            <a:r>
              <a:rPr lang="en-US" sz="72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4400" dirty="0">
                <a:solidFill>
                  <a:schemeClr val="tx1"/>
                </a:solidFill>
                <a:latin typeface="Trebuchet MS" panose="020B0603020202020204" pitchFamily="34" charset="0"/>
              </a:rPr>
              <a:t>THROUGH CHRIST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="" xmlns:a16="http://schemas.microsoft.com/office/drawing/2014/main" id="{8048F6C0-AAC5-4C02-A76F-CFA0858CDCED}"/>
              </a:ext>
            </a:extLst>
          </p:cNvPr>
          <p:cNvSpPr txBox="1">
            <a:spLocks/>
          </p:cNvSpPr>
          <p:nvPr/>
        </p:nvSpPr>
        <p:spPr>
          <a:xfrm>
            <a:off x="281606" y="5464642"/>
            <a:ext cx="8824213" cy="1181561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2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Enriching Women, Children, and Men:</a:t>
            </a:r>
          </a:p>
          <a:p>
            <a:pPr>
              <a:spcBef>
                <a:spcPts val="0"/>
              </a:spcBef>
            </a:pPr>
            <a:r>
              <a:rPr lang="en-US" sz="28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September 7</a:t>
            </a:r>
            <a:r>
              <a:rPr lang="en-US" sz="2800" cap="none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th</a:t>
            </a:r>
            <a:r>
              <a:rPr lang="en-US" sz="28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 – 8</a:t>
            </a:r>
            <a:r>
              <a:rPr lang="en-US" sz="2800" cap="none" baseline="30000" dirty="0">
                <a:solidFill>
                  <a:schemeClr val="tx1"/>
                </a:solidFill>
                <a:latin typeface="Trebuchet MS" panose="020B0603020202020204" pitchFamily="34" charset="0"/>
              </a:rPr>
              <a:t>th</a:t>
            </a:r>
            <a:r>
              <a:rPr lang="en-US" sz="28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, 2018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DFD5EFA0-EB94-4136-9B92-46A2358CE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540" y="5266025"/>
            <a:ext cx="2105757" cy="1362162"/>
          </a:xfrm>
          <a:prstGeom prst="rect">
            <a:avLst/>
          </a:prstGeom>
        </p:spPr>
      </p:pic>
      <p:sp>
        <p:nvSpPr>
          <p:cNvPr id="33" name="Subtitle 2">
            <a:extLst>
              <a:ext uri="{FF2B5EF4-FFF2-40B4-BE49-F238E27FC236}">
                <a16:creationId xmlns="" xmlns:a16="http://schemas.microsoft.com/office/drawing/2014/main" id="{E91ECB2F-B2B6-46C4-99D0-FCFCE9A3FB0C}"/>
              </a:ext>
            </a:extLst>
          </p:cNvPr>
          <p:cNvSpPr txBox="1">
            <a:spLocks/>
          </p:cNvSpPr>
          <p:nvPr/>
        </p:nvSpPr>
        <p:spPr>
          <a:xfrm>
            <a:off x="1018378" y="3694726"/>
            <a:ext cx="10155244" cy="14604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i="1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“Do not conform yourselves to the standards of this world, but let God transform you inwardly by a complete </a:t>
            </a:r>
          </a:p>
          <a:p>
            <a:pPr algn="ctr">
              <a:spcBef>
                <a:spcPts val="0"/>
              </a:spcBef>
            </a:pPr>
            <a:r>
              <a:rPr lang="en-US" sz="2800" i="1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change of your mind.” </a:t>
            </a:r>
            <a:r>
              <a:rPr lang="en-US" sz="24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– Romans 12:2a (GNB)</a:t>
            </a:r>
            <a:endParaRPr lang="en-US" sz="2800" cap="non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310EB91F-2945-4349-AC3A-AE3F62B7E83C}"/>
              </a:ext>
            </a:extLst>
          </p:cNvPr>
          <p:cNvSpPr txBox="1"/>
          <p:nvPr/>
        </p:nvSpPr>
        <p:spPr>
          <a:xfrm>
            <a:off x="10358652" y="5021858"/>
            <a:ext cx="129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A Retreat</a:t>
            </a:r>
          </a:p>
          <a:p>
            <a:r>
              <a:rPr lang="en-US" dirty="0">
                <a:latin typeface="Trebuchet MS" panose="020B0603020202020204" pitchFamily="34" charset="0"/>
              </a:rPr>
              <a:t>Hosted by:</a:t>
            </a:r>
          </a:p>
        </p:txBody>
      </p:sp>
    </p:spTree>
    <p:extLst>
      <p:ext uri="{BB962C8B-B14F-4D97-AF65-F5344CB8AC3E}">
        <p14:creationId xmlns:p14="http://schemas.microsoft.com/office/powerpoint/2010/main" val="17005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TURN 180°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 180°</dc:title>
  <dc:creator>carrie.reidy@outlook.com</dc:creator>
  <cp:lastModifiedBy>cmreidy91</cp:lastModifiedBy>
  <cp:revision>8</cp:revision>
  <dcterms:created xsi:type="dcterms:W3CDTF">2017-11-05T19:08:41Z</dcterms:created>
  <dcterms:modified xsi:type="dcterms:W3CDTF">2018-01-04T11:41:04Z</dcterms:modified>
</cp:coreProperties>
</file>