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3"/>
  </p:notesMasterIdLst>
  <p:handoutMasterIdLst>
    <p:handoutMasterId r:id="rId14"/>
  </p:handoutMasterIdLst>
  <p:sldIdLst>
    <p:sldId id="256" r:id="rId5"/>
    <p:sldId id="257" r:id="rId6"/>
    <p:sldId id="299" r:id="rId7"/>
    <p:sldId id="307" r:id="rId8"/>
    <p:sldId id="308" r:id="rId9"/>
    <p:sldId id="309" r:id="rId10"/>
    <p:sldId id="310" r:id="rId11"/>
    <p:sldId id="31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57530F-6B74-4F3A-9DE6-9068FB360844}" v="3" dt="2025-09-11T15:18:44.045"/>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646" autoAdjust="0"/>
  </p:normalViewPr>
  <p:slideViewPr>
    <p:cSldViewPr snapToGrid="0">
      <p:cViewPr varScale="1">
        <p:scale>
          <a:sx n="59" d="100"/>
          <a:sy n="59" d="100"/>
        </p:scale>
        <p:origin x="964" y="52"/>
      </p:cViewPr>
      <p:guideLst/>
    </p:cSldViewPr>
  </p:slideViewPr>
  <p:outlineViewPr>
    <p:cViewPr>
      <p:scale>
        <a:sx n="33" d="100"/>
        <a:sy n="33" d="100"/>
      </p:scale>
      <p:origin x="0" y="-5760"/>
    </p:cViewPr>
  </p:outlineViewPr>
  <p:notesTextViewPr>
    <p:cViewPr>
      <p:scale>
        <a:sx n="1" d="1"/>
        <a:sy n="1" d="1"/>
      </p:scale>
      <p:origin x="0" y="0"/>
    </p:cViewPr>
  </p:notesTextViewPr>
  <p:sorterViewPr>
    <p:cViewPr varScale="1">
      <p:scale>
        <a:sx n="100" d="100"/>
        <a:sy n="100" d="100"/>
      </p:scale>
      <p:origin x="0" y="-7325"/>
    </p:cViewPr>
  </p:sorterViewPr>
  <p:notesViewPr>
    <p:cSldViewPr snapToGrid="0">
      <p:cViewPr varScale="1">
        <p:scale>
          <a:sx n="58" d="100"/>
          <a:sy n="58" d="100"/>
        </p:scale>
        <p:origin x="2371"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Valeski" userId="296ed0ad-c34b-49f0-ac90-23fc47c7e8c6" providerId="ADAL" clId="{3DEA3019-74C0-4B99-A46C-C7479BB0B452}"/>
    <pc:docChg chg="custSel addSld delSld modSld">
      <pc:chgData name="Julie Valeski" userId="296ed0ad-c34b-49f0-ac90-23fc47c7e8c6" providerId="ADAL" clId="{3DEA3019-74C0-4B99-A46C-C7479BB0B452}" dt="2025-08-05T13:28:03.752" v="713" actId="20577"/>
      <pc:docMkLst>
        <pc:docMk/>
      </pc:docMkLst>
      <pc:sldChg chg="modSp mod">
        <pc:chgData name="Julie Valeski" userId="296ed0ad-c34b-49f0-ac90-23fc47c7e8c6" providerId="ADAL" clId="{3DEA3019-74C0-4B99-A46C-C7479BB0B452}" dt="2025-07-31T17:57:48.830" v="29" actId="20577"/>
        <pc:sldMkLst>
          <pc:docMk/>
          <pc:sldMk cId="2259308896" sldId="256"/>
        </pc:sldMkLst>
      </pc:sldChg>
      <pc:sldChg chg="modSp mod">
        <pc:chgData name="Julie Valeski" userId="296ed0ad-c34b-49f0-ac90-23fc47c7e8c6" providerId="ADAL" clId="{3DEA3019-74C0-4B99-A46C-C7479BB0B452}" dt="2025-07-31T18:13:07.617" v="294" actId="6549"/>
        <pc:sldMkLst>
          <pc:docMk/>
          <pc:sldMk cId="1325608595" sldId="257"/>
        </pc:sldMkLst>
      </pc:sldChg>
      <pc:sldChg chg="modSp mod">
        <pc:chgData name="Julie Valeski" userId="296ed0ad-c34b-49f0-ac90-23fc47c7e8c6" providerId="ADAL" clId="{3DEA3019-74C0-4B99-A46C-C7479BB0B452}" dt="2025-08-05T13:26:59.774" v="702" actId="20577"/>
        <pc:sldMkLst>
          <pc:docMk/>
          <pc:sldMk cId="2377759067" sldId="299"/>
        </pc:sldMkLst>
      </pc:sldChg>
      <pc:sldChg chg="addSp delSp modSp mod">
        <pc:chgData name="Julie Valeski" userId="296ed0ad-c34b-49f0-ac90-23fc47c7e8c6" providerId="ADAL" clId="{3DEA3019-74C0-4B99-A46C-C7479BB0B452}" dt="2025-08-05T13:27:17.171" v="707" actId="20577"/>
        <pc:sldMkLst>
          <pc:docMk/>
          <pc:sldMk cId="1075334410" sldId="300"/>
        </pc:sldMkLst>
      </pc:sldChg>
      <pc:sldChg chg="delSp modSp new mod">
        <pc:chgData name="Julie Valeski" userId="296ed0ad-c34b-49f0-ac90-23fc47c7e8c6" providerId="ADAL" clId="{3DEA3019-74C0-4B99-A46C-C7479BB0B452}" dt="2025-08-05T13:27:26.142" v="709" actId="20577"/>
        <pc:sldMkLst>
          <pc:docMk/>
          <pc:sldMk cId="906901172" sldId="301"/>
        </pc:sldMkLst>
      </pc:sldChg>
      <pc:sldChg chg="modSp new mod">
        <pc:chgData name="Julie Valeski" userId="296ed0ad-c34b-49f0-ac90-23fc47c7e8c6" providerId="ADAL" clId="{3DEA3019-74C0-4B99-A46C-C7479BB0B452}" dt="2025-08-05T13:27:41.898" v="711" actId="20577"/>
        <pc:sldMkLst>
          <pc:docMk/>
          <pc:sldMk cId="2024115659" sldId="302"/>
        </pc:sldMkLst>
      </pc:sldChg>
      <pc:sldChg chg="delSp modSp new mod">
        <pc:chgData name="Julie Valeski" userId="296ed0ad-c34b-49f0-ac90-23fc47c7e8c6" providerId="ADAL" clId="{3DEA3019-74C0-4B99-A46C-C7479BB0B452}" dt="2025-07-31T18:24:26.973" v="515" actId="20577"/>
        <pc:sldMkLst>
          <pc:docMk/>
          <pc:sldMk cId="444319886" sldId="303"/>
        </pc:sldMkLst>
      </pc:sldChg>
      <pc:sldChg chg="delSp modSp new mod">
        <pc:chgData name="Julie Valeski" userId="296ed0ad-c34b-49f0-ac90-23fc47c7e8c6" providerId="ADAL" clId="{3DEA3019-74C0-4B99-A46C-C7479BB0B452}" dt="2025-08-05T13:28:03.752" v="713" actId="20577"/>
        <pc:sldMkLst>
          <pc:docMk/>
          <pc:sldMk cId="2936436866" sldId="304"/>
        </pc:sldMkLst>
      </pc:sldChg>
      <pc:sldChg chg="delSp modSp new mod">
        <pc:chgData name="Julie Valeski" userId="296ed0ad-c34b-49f0-ac90-23fc47c7e8c6" providerId="ADAL" clId="{3DEA3019-74C0-4B99-A46C-C7479BB0B452}" dt="2025-07-31T18:32:42.352" v="701" actId="6549"/>
        <pc:sldMkLst>
          <pc:docMk/>
          <pc:sldMk cId="885746381" sldId="305"/>
        </pc:sldMkLst>
      </pc:sldChg>
      <pc:sldChg chg="modSp new mod">
        <pc:chgData name="Julie Valeski" userId="296ed0ad-c34b-49f0-ac90-23fc47c7e8c6" providerId="ADAL" clId="{3DEA3019-74C0-4B99-A46C-C7479BB0B452}" dt="2025-07-31T18:09:56.658" v="292" actId="27636"/>
        <pc:sldMkLst>
          <pc:docMk/>
          <pc:sldMk cId="2289475344" sldId="306"/>
        </pc:sldMkLst>
      </pc:sldChg>
      <pc:sldChg chg="new del">
        <pc:chgData name="Julie Valeski" userId="296ed0ad-c34b-49f0-ac90-23fc47c7e8c6" providerId="ADAL" clId="{3DEA3019-74C0-4B99-A46C-C7479BB0B452}" dt="2025-07-31T18:10:14.830" v="293" actId="2696"/>
        <pc:sldMkLst>
          <pc:docMk/>
          <pc:sldMk cId="2999909992" sldId="307"/>
        </pc:sldMkLst>
      </pc:sldChg>
    </pc:docChg>
  </pc:docChgLst>
  <pc:docChgLst>
    <pc:chgData name="Tracy Rickett" userId="efc7c806-414b-429e-b4bc-0b0c904fe5d2" providerId="ADAL" clId="{F8A22377-943E-49F9-9A12-812169FFC26F}"/>
    <pc:docChg chg="undo custSel addSld delSld modSld sldOrd">
      <pc:chgData name="Tracy Rickett" userId="efc7c806-414b-429e-b4bc-0b0c904fe5d2" providerId="ADAL" clId="{F8A22377-943E-49F9-9A12-812169FFC26F}" dt="2025-09-11T17:34:21.764" v="3484" actId="20577"/>
      <pc:docMkLst>
        <pc:docMk/>
      </pc:docMkLst>
      <pc:sldChg chg="modSp mod">
        <pc:chgData name="Tracy Rickett" userId="efc7c806-414b-429e-b4bc-0b0c904fe5d2" providerId="ADAL" clId="{F8A22377-943E-49F9-9A12-812169FFC26F}" dt="2025-09-11T17:34:21.764" v="3484" actId="20577"/>
        <pc:sldMkLst>
          <pc:docMk/>
          <pc:sldMk cId="2259308896" sldId="256"/>
        </pc:sldMkLst>
        <pc:spChg chg="mod">
          <ac:chgData name="Tracy Rickett" userId="efc7c806-414b-429e-b4bc-0b0c904fe5d2" providerId="ADAL" clId="{F8A22377-943E-49F9-9A12-812169FFC26F}" dt="2025-09-11T17:34:21.764" v="3484" actId="20577"/>
          <ac:spMkLst>
            <pc:docMk/>
            <pc:sldMk cId="2259308896" sldId="256"/>
            <ac:spMk id="2" creationId="{51DF3D98-3C30-4CFC-8643-C81E829C8C25}"/>
          </ac:spMkLst>
        </pc:spChg>
      </pc:sldChg>
      <pc:sldChg chg="modSp mod">
        <pc:chgData name="Tracy Rickett" userId="efc7c806-414b-429e-b4bc-0b0c904fe5d2" providerId="ADAL" clId="{F8A22377-943E-49F9-9A12-812169FFC26F}" dt="2025-09-11T17:27:09.117" v="3406" actId="20577"/>
        <pc:sldMkLst>
          <pc:docMk/>
          <pc:sldMk cId="1325608595" sldId="257"/>
        </pc:sldMkLst>
        <pc:spChg chg="mod">
          <ac:chgData name="Tracy Rickett" userId="efc7c806-414b-429e-b4bc-0b0c904fe5d2" providerId="ADAL" clId="{F8A22377-943E-49F9-9A12-812169FFC26F}" dt="2025-09-11T17:27:09.117" v="3406" actId="20577"/>
          <ac:spMkLst>
            <pc:docMk/>
            <pc:sldMk cId="1325608595" sldId="257"/>
            <ac:spMk id="2" creationId="{912DF434-28DB-4621-A497-D62C41CE0419}"/>
          </ac:spMkLst>
        </pc:spChg>
        <pc:spChg chg="mod">
          <ac:chgData name="Tracy Rickett" userId="efc7c806-414b-429e-b4bc-0b0c904fe5d2" providerId="ADAL" clId="{F8A22377-943E-49F9-9A12-812169FFC26F}" dt="2025-09-11T14:39:31.008" v="450" actId="6549"/>
          <ac:spMkLst>
            <pc:docMk/>
            <pc:sldMk cId="1325608595" sldId="257"/>
            <ac:spMk id="3" creationId="{22788C46-D0BC-4307-AE55-7601A139E7CB}"/>
          </ac:spMkLst>
        </pc:spChg>
      </pc:sldChg>
      <pc:sldChg chg="addSp delSp modSp mod">
        <pc:chgData name="Tracy Rickett" userId="efc7c806-414b-429e-b4bc-0b0c904fe5d2" providerId="ADAL" clId="{F8A22377-943E-49F9-9A12-812169FFC26F}" dt="2025-09-11T15:28:46.661" v="3396" actId="6549"/>
        <pc:sldMkLst>
          <pc:docMk/>
          <pc:sldMk cId="2377759067" sldId="299"/>
        </pc:sldMkLst>
        <pc:spChg chg="mod">
          <ac:chgData name="Tracy Rickett" userId="efc7c806-414b-429e-b4bc-0b0c904fe5d2" providerId="ADAL" clId="{F8A22377-943E-49F9-9A12-812169FFC26F}" dt="2025-09-11T15:06:58.876" v="885" actId="1076"/>
          <ac:spMkLst>
            <pc:docMk/>
            <pc:sldMk cId="2377759067" sldId="299"/>
            <ac:spMk id="2" creationId="{58DAD630-F777-89A8-F1ED-14E147FD227E}"/>
          </ac:spMkLst>
        </pc:spChg>
        <pc:spChg chg="add del mod">
          <ac:chgData name="Tracy Rickett" userId="efc7c806-414b-429e-b4bc-0b0c904fe5d2" providerId="ADAL" clId="{F8A22377-943E-49F9-9A12-812169FFC26F}" dt="2025-09-11T15:28:46.661" v="3396" actId="6549"/>
          <ac:spMkLst>
            <pc:docMk/>
            <pc:sldMk cId="2377759067" sldId="299"/>
            <ac:spMk id="3" creationId="{B77F56BF-2AC3-408D-37AC-162FBE83AE17}"/>
          </ac:spMkLst>
        </pc:spChg>
      </pc:sldChg>
      <pc:sldChg chg="addSp delSp modSp del mod">
        <pc:chgData name="Tracy Rickett" userId="efc7c806-414b-429e-b4bc-0b0c904fe5d2" providerId="ADAL" clId="{F8A22377-943E-49F9-9A12-812169FFC26F}" dt="2025-09-11T15:22:17.446" v="3357" actId="2696"/>
        <pc:sldMkLst>
          <pc:docMk/>
          <pc:sldMk cId="1075334410" sldId="300"/>
        </pc:sldMkLst>
        <pc:spChg chg="del mod">
          <ac:chgData name="Tracy Rickett" userId="efc7c806-414b-429e-b4bc-0b0c904fe5d2" providerId="ADAL" clId="{F8A22377-943E-49F9-9A12-812169FFC26F}" dt="2025-09-11T14:47:08.959" v="854"/>
          <ac:spMkLst>
            <pc:docMk/>
            <pc:sldMk cId="1075334410" sldId="300"/>
            <ac:spMk id="2" creationId="{23F14929-4066-3710-0043-2998D8AC43A7}"/>
          </ac:spMkLst>
        </pc:spChg>
        <pc:spChg chg="add del mod">
          <ac:chgData name="Tracy Rickett" userId="efc7c806-414b-429e-b4bc-0b0c904fe5d2" providerId="ADAL" clId="{F8A22377-943E-49F9-9A12-812169FFC26F}" dt="2025-09-11T15:10:25.315" v="1616"/>
          <ac:spMkLst>
            <pc:docMk/>
            <pc:sldMk cId="1075334410" sldId="300"/>
            <ac:spMk id="4" creationId="{08365AF4-6DD4-B2A4-8876-264FE83B445D}"/>
          </ac:spMkLst>
        </pc:spChg>
      </pc:sldChg>
      <pc:sldChg chg="del">
        <pc:chgData name="Tracy Rickett" userId="efc7c806-414b-429e-b4bc-0b0c904fe5d2" providerId="ADAL" clId="{F8A22377-943E-49F9-9A12-812169FFC26F}" dt="2025-09-11T15:21:47.538" v="3352" actId="2696"/>
        <pc:sldMkLst>
          <pc:docMk/>
          <pc:sldMk cId="906901172" sldId="301"/>
        </pc:sldMkLst>
      </pc:sldChg>
      <pc:sldChg chg="del">
        <pc:chgData name="Tracy Rickett" userId="efc7c806-414b-429e-b4bc-0b0c904fe5d2" providerId="ADAL" clId="{F8A22377-943E-49F9-9A12-812169FFC26F}" dt="2025-09-11T15:21:50.225" v="3353" actId="2696"/>
        <pc:sldMkLst>
          <pc:docMk/>
          <pc:sldMk cId="2024115659" sldId="302"/>
        </pc:sldMkLst>
      </pc:sldChg>
      <pc:sldChg chg="del">
        <pc:chgData name="Tracy Rickett" userId="efc7c806-414b-429e-b4bc-0b0c904fe5d2" providerId="ADAL" clId="{F8A22377-943E-49F9-9A12-812169FFC26F}" dt="2025-09-11T15:21:52.203" v="3354" actId="2696"/>
        <pc:sldMkLst>
          <pc:docMk/>
          <pc:sldMk cId="444319886" sldId="303"/>
        </pc:sldMkLst>
      </pc:sldChg>
      <pc:sldChg chg="del">
        <pc:chgData name="Tracy Rickett" userId="efc7c806-414b-429e-b4bc-0b0c904fe5d2" providerId="ADAL" clId="{F8A22377-943E-49F9-9A12-812169FFC26F}" dt="2025-09-11T15:21:54.517" v="3355" actId="2696"/>
        <pc:sldMkLst>
          <pc:docMk/>
          <pc:sldMk cId="2936436866" sldId="304"/>
        </pc:sldMkLst>
      </pc:sldChg>
      <pc:sldChg chg="del">
        <pc:chgData name="Tracy Rickett" userId="efc7c806-414b-429e-b4bc-0b0c904fe5d2" providerId="ADAL" clId="{F8A22377-943E-49F9-9A12-812169FFC26F}" dt="2025-09-11T15:21:57.399" v="3356" actId="2696"/>
        <pc:sldMkLst>
          <pc:docMk/>
          <pc:sldMk cId="885746381" sldId="305"/>
        </pc:sldMkLst>
      </pc:sldChg>
      <pc:sldChg chg="del">
        <pc:chgData name="Tracy Rickett" userId="efc7c806-414b-429e-b4bc-0b0c904fe5d2" providerId="ADAL" clId="{F8A22377-943E-49F9-9A12-812169FFC26F}" dt="2025-09-11T15:22:20.740" v="3358" actId="2696"/>
        <pc:sldMkLst>
          <pc:docMk/>
          <pc:sldMk cId="2289475344" sldId="306"/>
        </pc:sldMkLst>
      </pc:sldChg>
      <pc:sldChg chg="modSp add mod">
        <pc:chgData name="Tracy Rickett" userId="efc7c806-414b-429e-b4bc-0b0c904fe5d2" providerId="ADAL" clId="{F8A22377-943E-49F9-9A12-812169FFC26F}" dt="2025-09-11T15:29:01.237" v="3398" actId="20577"/>
        <pc:sldMkLst>
          <pc:docMk/>
          <pc:sldMk cId="2226484619" sldId="307"/>
        </pc:sldMkLst>
        <pc:spChg chg="mod">
          <ac:chgData name="Tracy Rickett" userId="efc7c806-414b-429e-b4bc-0b0c904fe5d2" providerId="ADAL" clId="{F8A22377-943E-49F9-9A12-812169FFC26F}" dt="2025-09-11T15:06:43.300" v="883" actId="1076"/>
          <ac:spMkLst>
            <pc:docMk/>
            <pc:sldMk cId="2226484619" sldId="307"/>
            <ac:spMk id="2" creationId="{C15F965B-5C9B-3C02-CECE-172CC60539D8}"/>
          </ac:spMkLst>
        </pc:spChg>
        <pc:spChg chg="mod">
          <ac:chgData name="Tracy Rickett" userId="efc7c806-414b-429e-b4bc-0b0c904fe5d2" providerId="ADAL" clId="{F8A22377-943E-49F9-9A12-812169FFC26F}" dt="2025-09-11T15:29:01.237" v="3398" actId="20577"/>
          <ac:spMkLst>
            <pc:docMk/>
            <pc:sldMk cId="2226484619" sldId="307"/>
            <ac:spMk id="3" creationId="{926CB56E-8275-D010-0F57-D422BA2C99D0}"/>
          </ac:spMkLst>
        </pc:spChg>
      </pc:sldChg>
      <pc:sldChg chg="modSp add mod ord">
        <pc:chgData name="Tracy Rickett" userId="efc7c806-414b-429e-b4bc-0b0c904fe5d2" providerId="ADAL" clId="{F8A22377-943E-49F9-9A12-812169FFC26F}" dt="2025-09-11T15:31:58.304" v="3399" actId="20577"/>
        <pc:sldMkLst>
          <pc:docMk/>
          <pc:sldMk cId="1011841855" sldId="308"/>
        </pc:sldMkLst>
        <pc:spChg chg="mod">
          <ac:chgData name="Tracy Rickett" userId="efc7c806-414b-429e-b4bc-0b0c904fe5d2" providerId="ADAL" clId="{F8A22377-943E-49F9-9A12-812169FFC26F}" dt="2025-09-11T15:10:41.288" v="1618" actId="1076"/>
          <ac:spMkLst>
            <pc:docMk/>
            <pc:sldMk cId="1011841855" sldId="308"/>
            <ac:spMk id="2" creationId="{30EBA879-F954-0730-D2F2-39E1592060B4}"/>
          </ac:spMkLst>
        </pc:spChg>
        <pc:spChg chg="mod">
          <ac:chgData name="Tracy Rickett" userId="efc7c806-414b-429e-b4bc-0b0c904fe5d2" providerId="ADAL" clId="{F8A22377-943E-49F9-9A12-812169FFC26F}" dt="2025-09-11T15:31:58.304" v="3399" actId="20577"/>
          <ac:spMkLst>
            <pc:docMk/>
            <pc:sldMk cId="1011841855" sldId="308"/>
            <ac:spMk id="3" creationId="{84AE9103-DB97-20AB-1B47-4EB2BA818388}"/>
          </ac:spMkLst>
        </pc:spChg>
      </pc:sldChg>
      <pc:sldChg chg="modSp add mod">
        <pc:chgData name="Tracy Rickett" userId="efc7c806-414b-429e-b4bc-0b0c904fe5d2" providerId="ADAL" clId="{F8A22377-943E-49F9-9A12-812169FFC26F}" dt="2025-09-11T17:27:44.903" v="3452" actId="20577"/>
        <pc:sldMkLst>
          <pc:docMk/>
          <pc:sldMk cId="1196716875" sldId="309"/>
        </pc:sldMkLst>
        <pc:spChg chg="mod">
          <ac:chgData name="Tracy Rickett" userId="efc7c806-414b-429e-b4bc-0b0c904fe5d2" providerId="ADAL" clId="{F8A22377-943E-49F9-9A12-812169FFC26F}" dt="2025-09-11T15:15:19.861" v="2443" actId="1076"/>
          <ac:spMkLst>
            <pc:docMk/>
            <pc:sldMk cId="1196716875" sldId="309"/>
            <ac:spMk id="2" creationId="{A67A86F1-4AC1-3EC4-3B3C-6E3D21459A08}"/>
          </ac:spMkLst>
        </pc:spChg>
        <pc:spChg chg="mod">
          <ac:chgData name="Tracy Rickett" userId="efc7c806-414b-429e-b4bc-0b0c904fe5d2" providerId="ADAL" clId="{F8A22377-943E-49F9-9A12-812169FFC26F}" dt="2025-09-11T17:27:44.903" v="3452" actId="20577"/>
          <ac:spMkLst>
            <pc:docMk/>
            <pc:sldMk cId="1196716875" sldId="309"/>
            <ac:spMk id="3" creationId="{A279F429-CDFD-5D96-3B88-B6079B3AC5A5}"/>
          </ac:spMkLst>
        </pc:spChg>
      </pc:sldChg>
      <pc:sldChg chg="modSp add mod ord">
        <pc:chgData name="Tracy Rickett" userId="efc7c806-414b-429e-b4bc-0b0c904fe5d2" providerId="ADAL" clId="{F8A22377-943E-49F9-9A12-812169FFC26F}" dt="2025-09-11T15:19:17.116" v="2795" actId="6549"/>
        <pc:sldMkLst>
          <pc:docMk/>
          <pc:sldMk cId="3949699245" sldId="310"/>
        </pc:sldMkLst>
        <pc:spChg chg="mod">
          <ac:chgData name="Tracy Rickett" userId="efc7c806-414b-429e-b4bc-0b0c904fe5d2" providerId="ADAL" clId="{F8A22377-943E-49F9-9A12-812169FFC26F}" dt="2025-09-11T15:16:06.978" v="2470" actId="14100"/>
          <ac:spMkLst>
            <pc:docMk/>
            <pc:sldMk cId="3949699245" sldId="310"/>
            <ac:spMk id="2" creationId="{E57A1EA9-9B21-DC46-79B0-C5E02C60DFE3}"/>
          </ac:spMkLst>
        </pc:spChg>
        <pc:spChg chg="mod">
          <ac:chgData name="Tracy Rickett" userId="efc7c806-414b-429e-b4bc-0b0c904fe5d2" providerId="ADAL" clId="{F8A22377-943E-49F9-9A12-812169FFC26F}" dt="2025-09-11T15:19:17.116" v="2795" actId="6549"/>
          <ac:spMkLst>
            <pc:docMk/>
            <pc:sldMk cId="3949699245" sldId="310"/>
            <ac:spMk id="3" creationId="{98249D05-DAEA-593D-07C6-B981569E8E26}"/>
          </ac:spMkLst>
        </pc:spChg>
      </pc:sldChg>
      <pc:sldChg chg="modSp add mod">
        <pc:chgData name="Tracy Rickett" userId="efc7c806-414b-429e-b4bc-0b0c904fe5d2" providerId="ADAL" clId="{F8A22377-943E-49F9-9A12-812169FFC26F}" dt="2025-09-11T17:27:55.154" v="3459" actId="20577"/>
        <pc:sldMkLst>
          <pc:docMk/>
          <pc:sldMk cId="2535145823" sldId="311"/>
        </pc:sldMkLst>
        <pc:spChg chg="mod">
          <ac:chgData name="Tracy Rickett" userId="efc7c806-414b-429e-b4bc-0b0c904fe5d2" providerId="ADAL" clId="{F8A22377-943E-49F9-9A12-812169FFC26F}" dt="2025-09-11T15:19:51.250" v="2838" actId="20577"/>
          <ac:spMkLst>
            <pc:docMk/>
            <pc:sldMk cId="2535145823" sldId="311"/>
            <ac:spMk id="2" creationId="{543A5AA7-B4AC-863A-E603-352626531709}"/>
          </ac:spMkLst>
        </pc:spChg>
        <pc:spChg chg="mod">
          <ac:chgData name="Tracy Rickett" userId="efc7c806-414b-429e-b4bc-0b0c904fe5d2" providerId="ADAL" clId="{F8A22377-943E-49F9-9A12-812169FFC26F}" dt="2025-09-11T17:27:55.154" v="3459" actId="20577"/>
          <ac:spMkLst>
            <pc:docMk/>
            <pc:sldMk cId="2535145823" sldId="311"/>
            <ac:spMk id="3" creationId="{7F93E726-880A-3AAE-5851-26AC79934C2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t>9/11/2025</a:t>
            </a:fld>
            <a:endParaRPr lang="en-US" dirty="0"/>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t>‹#›</a:t>
            </a:fld>
            <a:endParaRPr lang="en-US" dirty="0"/>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9/11/2025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91524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91649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8317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76784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020426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hart ">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1"/>
            <a:ext cx="12192001" cy="6864796"/>
            <a:chOff x="0" y="-1"/>
            <a:chExt cx="12192001" cy="6864796"/>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spTree>
    <p:extLst>
      <p:ext uri="{BB962C8B-B14F-4D97-AF65-F5344CB8AC3E}">
        <p14:creationId xmlns:p14="http://schemas.microsoft.com/office/powerpoint/2010/main" val="2544706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59" r:id="rId4"/>
    <p:sldLayoutId id="2147483668" r:id="rId5"/>
    <p:sldLayoutId id="2147483669" r:id="rId6"/>
    <p:sldLayoutId id="2147483661" r:id="rId7"/>
    <p:sldLayoutId id="2147483666" r:id="rId8"/>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unyumc.org/about/2026-pastors-compensat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dol.gov/agencies/whd/fact-sheets/17a-overtim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unyumc.org/about/employment-law-compliance-and-poste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566058" y="1365491"/>
            <a:ext cx="8316686" cy="2183251"/>
          </a:xfrm>
        </p:spPr>
        <p:txBody>
          <a:bodyPr/>
          <a:lstStyle/>
          <a:p>
            <a:r>
              <a:rPr lang="en-US" u="sng" dirty="0"/>
              <a:t>Minimum Wage and </a:t>
            </a:r>
            <a:br>
              <a:rPr lang="en-US" u="sng" dirty="0"/>
            </a:br>
            <a:r>
              <a:rPr lang="en-US" u="sng"/>
              <a:t>Minimum Exempt Salary</a:t>
            </a:r>
            <a:endParaRPr lang="en-US" dirty="0"/>
          </a:p>
        </p:txBody>
      </p:sp>
    </p:spTree>
    <p:extLst>
      <p:ext uri="{BB962C8B-B14F-4D97-AF65-F5344CB8AC3E}">
        <p14:creationId xmlns:p14="http://schemas.microsoft.com/office/powerpoint/2010/main" val="225930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560150" y="533399"/>
            <a:ext cx="9988107" cy="1087679"/>
          </a:xfrm>
        </p:spPr>
        <p:txBody>
          <a:bodyPr/>
          <a:lstStyle/>
          <a:p>
            <a:r>
              <a:rPr lang="en-US" u="sng" dirty="0"/>
              <a:t>NYS Minimum Wage and Minimum Exempt Salary</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520462" y="1621078"/>
            <a:ext cx="10067481" cy="5138951"/>
          </a:xfrm>
        </p:spPr>
        <p:txBody>
          <a:bodyPr vert="horz" lIns="91440" tIns="45720" rIns="91440" bIns="45720" rtlCol="0" anchor="t">
            <a:normAutofit/>
          </a:bodyPr>
          <a:lstStyle/>
          <a:p>
            <a:r>
              <a:rPr lang="en-US" dirty="0"/>
              <a:t> </a:t>
            </a:r>
            <a:endParaRPr lang="en-US" u="sng" dirty="0"/>
          </a:p>
          <a:p>
            <a:r>
              <a:rPr lang="en-US" u="sng" dirty="0"/>
              <a:t>Effective January 1, 2026</a:t>
            </a:r>
          </a:p>
          <a:p>
            <a:r>
              <a:rPr lang="en-US" dirty="0"/>
              <a:t>$16.00 per hour</a:t>
            </a:r>
          </a:p>
          <a:p>
            <a:r>
              <a:rPr lang="en-US" dirty="0"/>
              <a:t>$62,353.20 per year</a:t>
            </a:r>
          </a:p>
          <a:p>
            <a:endParaRPr lang="en-US" dirty="0"/>
          </a:p>
          <a:p>
            <a:r>
              <a:rPr lang="en-US" u="sng" dirty="0"/>
              <a:t>Current through December 31, 2025</a:t>
            </a:r>
          </a:p>
          <a:p>
            <a:r>
              <a:rPr lang="en-US" dirty="0"/>
              <a:t>$15.50 per hour</a:t>
            </a:r>
          </a:p>
          <a:p>
            <a:r>
              <a:rPr lang="en-US" dirty="0"/>
              <a:t>$60,405.80 per year</a:t>
            </a:r>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DAD630-F777-89A8-F1ED-14E147FD227E}"/>
              </a:ext>
            </a:extLst>
          </p:cNvPr>
          <p:cNvSpPr txBox="1"/>
          <p:nvPr/>
        </p:nvSpPr>
        <p:spPr>
          <a:xfrm>
            <a:off x="350930" y="751894"/>
            <a:ext cx="5379406" cy="738664"/>
          </a:xfrm>
          <a:prstGeom prst="rect">
            <a:avLst/>
          </a:prstGeom>
          <a:noFill/>
        </p:spPr>
        <p:txBody>
          <a:bodyPr wrap="square" rtlCol="0">
            <a:spAutoFit/>
          </a:bodyPr>
          <a:lstStyle/>
          <a:p>
            <a:r>
              <a:rPr lang="en-US" sz="4200" b="1" u="sng" dirty="0"/>
              <a:t>Ministerial Exception</a:t>
            </a:r>
          </a:p>
        </p:txBody>
      </p:sp>
      <p:sp>
        <p:nvSpPr>
          <p:cNvPr id="3" name="TextBox 2">
            <a:extLst>
              <a:ext uri="{FF2B5EF4-FFF2-40B4-BE49-F238E27FC236}">
                <a16:creationId xmlns:a16="http://schemas.microsoft.com/office/drawing/2014/main" id="{B77F56BF-2AC3-408D-37AC-162FBE83AE17}"/>
              </a:ext>
            </a:extLst>
          </p:cNvPr>
          <p:cNvSpPr txBox="1"/>
          <p:nvPr/>
        </p:nvSpPr>
        <p:spPr>
          <a:xfrm>
            <a:off x="350930" y="1490558"/>
            <a:ext cx="11490137" cy="4401205"/>
          </a:xfrm>
          <a:prstGeom prst="rect">
            <a:avLst/>
          </a:prstGeom>
          <a:noFill/>
        </p:spPr>
        <p:txBody>
          <a:bodyPr wrap="square" rtlCol="0">
            <a:spAutoFit/>
          </a:bodyPr>
          <a:lstStyle/>
          <a:p>
            <a:pPr lvl="0"/>
            <a:endParaRPr lang="en-US" sz="2800" dirty="0"/>
          </a:p>
          <a:p>
            <a:pPr lvl="0"/>
            <a:r>
              <a:rPr lang="en-US" sz="2800" dirty="0"/>
              <a:t>Ministerial exception applies to positions that are more than 50% ministerial duties. </a:t>
            </a:r>
          </a:p>
          <a:p>
            <a:pPr lvl="0"/>
            <a:endParaRPr lang="en-US" sz="2800" dirty="0"/>
          </a:p>
          <a:p>
            <a:pPr marL="457200" indent="-457200">
              <a:buFont typeface="Arial" panose="020B0604020202020204" pitchFamily="34" charset="0"/>
              <a:buChar char="•"/>
            </a:pPr>
            <a:r>
              <a:rPr lang="en-US" sz="2800" dirty="0"/>
              <a:t>Clergy qualifies for the ministerial exception.  For minimum base compensation for clergy as determined by the Commission on Equitable Compensation, please refer to </a:t>
            </a:r>
            <a:r>
              <a:rPr lang="en-US" sz="2800" u="sng" dirty="0">
                <a:hlinkClick r:id="rId2"/>
              </a:rPr>
              <a:t>Setting the Pastor's Compensation</a:t>
            </a:r>
            <a:r>
              <a:rPr lang="en-US" sz="2800" dirty="0"/>
              <a:t> information. </a:t>
            </a:r>
          </a:p>
          <a:p>
            <a:pPr marL="457200" indent="-457200">
              <a:buFont typeface="Arial" panose="020B0604020202020204" pitchFamily="34" charset="0"/>
              <a:buChar char="•"/>
            </a:pPr>
            <a:endParaRPr lang="en-US" sz="2800" dirty="0"/>
          </a:p>
          <a:p>
            <a:pPr lvl="0"/>
            <a:endParaRPr lang="en-US" sz="2800" dirty="0"/>
          </a:p>
        </p:txBody>
      </p:sp>
    </p:spTree>
    <p:extLst>
      <p:ext uri="{BB962C8B-B14F-4D97-AF65-F5344CB8AC3E}">
        <p14:creationId xmlns:p14="http://schemas.microsoft.com/office/powerpoint/2010/main" val="2377759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55F93-7833-3E7F-A8A7-CA3F941CE5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15F965B-5C9B-3C02-CECE-172CC60539D8}"/>
              </a:ext>
            </a:extLst>
          </p:cNvPr>
          <p:cNvSpPr txBox="1"/>
          <p:nvPr/>
        </p:nvSpPr>
        <p:spPr>
          <a:xfrm>
            <a:off x="514218" y="729341"/>
            <a:ext cx="9013371" cy="738664"/>
          </a:xfrm>
          <a:prstGeom prst="rect">
            <a:avLst/>
          </a:prstGeom>
          <a:noFill/>
        </p:spPr>
        <p:txBody>
          <a:bodyPr wrap="square" rtlCol="0">
            <a:spAutoFit/>
          </a:bodyPr>
          <a:lstStyle/>
          <a:p>
            <a:r>
              <a:rPr lang="en-US" sz="4200" b="1" u="sng" dirty="0"/>
              <a:t>Ministerial Exception (cont.)</a:t>
            </a:r>
          </a:p>
        </p:txBody>
      </p:sp>
      <p:sp>
        <p:nvSpPr>
          <p:cNvPr id="3" name="TextBox 2">
            <a:extLst>
              <a:ext uri="{FF2B5EF4-FFF2-40B4-BE49-F238E27FC236}">
                <a16:creationId xmlns:a16="http://schemas.microsoft.com/office/drawing/2014/main" id="{926CB56E-8275-D010-0F57-D422BA2C99D0}"/>
              </a:ext>
            </a:extLst>
          </p:cNvPr>
          <p:cNvSpPr txBox="1"/>
          <p:nvPr/>
        </p:nvSpPr>
        <p:spPr>
          <a:xfrm>
            <a:off x="514218" y="1565854"/>
            <a:ext cx="11490137" cy="3970318"/>
          </a:xfrm>
          <a:prstGeom prst="rect">
            <a:avLst/>
          </a:prstGeom>
          <a:noFill/>
        </p:spPr>
        <p:txBody>
          <a:bodyPr wrap="square" rtlCol="0">
            <a:spAutoFit/>
          </a:bodyPr>
          <a:lstStyle/>
          <a:p>
            <a:pPr lvl="0"/>
            <a:endParaRPr lang="en-US" sz="2800" dirty="0"/>
          </a:p>
          <a:p>
            <a:pPr marL="457200" indent="-457200">
              <a:buFont typeface="Arial" panose="020B0604020202020204" pitchFamily="34" charset="0"/>
              <a:buChar char="•"/>
            </a:pPr>
            <a:r>
              <a:rPr lang="en-US" sz="2800" dirty="0"/>
              <a:t>Other church positions may qualify for the ministerial exception if the position is more than 50% ministerial duties. A thorough analysis of the job description must be completed prior to paying for the position to determine if the position meets the ministerial exception.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All documentation for the analysis should be kept on file in case of an audit.  </a:t>
            </a:r>
          </a:p>
          <a:p>
            <a:pPr lvl="0"/>
            <a:endParaRPr lang="en-US" sz="2800" dirty="0"/>
          </a:p>
        </p:txBody>
      </p:sp>
    </p:spTree>
    <p:extLst>
      <p:ext uri="{BB962C8B-B14F-4D97-AF65-F5344CB8AC3E}">
        <p14:creationId xmlns:p14="http://schemas.microsoft.com/office/powerpoint/2010/main" val="222648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A7DD2-9646-662A-3066-89E24554F3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EBA879-F954-0730-D2F2-39E1592060B4}"/>
              </a:ext>
            </a:extLst>
          </p:cNvPr>
          <p:cNvSpPr txBox="1"/>
          <p:nvPr/>
        </p:nvSpPr>
        <p:spPr>
          <a:xfrm>
            <a:off x="525102" y="849865"/>
            <a:ext cx="5379406" cy="738664"/>
          </a:xfrm>
          <a:prstGeom prst="rect">
            <a:avLst/>
          </a:prstGeom>
          <a:noFill/>
        </p:spPr>
        <p:txBody>
          <a:bodyPr wrap="square" rtlCol="0">
            <a:spAutoFit/>
          </a:bodyPr>
          <a:lstStyle/>
          <a:p>
            <a:r>
              <a:rPr lang="en-US" sz="4200" b="1" u="sng" dirty="0"/>
              <a:t>Overtime Pay</a:t>
            </a:r>
          </a:p>
        </p:txBody>
      </p:sp>
      <p:sp>
        <p:nvSpPr>
          <p:cNvPr id="3" name="TextBox 2">
            <a:extLst>
              <a:ext uri="{FF2B5EF4-FFF2-40B4-BE49-F238E27FC236}">
                <a16:creationId xmlns:a16="http://schemas.microsoft.com/office/drawing/2014/main" id="{84AE9103-DB97-20AB-1B47-4EB2BA818388}"/>
              </a:ext>
            </a:extLst>
          </p:cNvPr>
          <p:cNvSpPr txBox="1"/>
          <p:nvPr/>
        </p:nvSpPr>
        <p:spPr>
          <a:xfrm>
            <a:off x="525102" y="1457115"/>
            <a:ext cx="11490137" cy="4832092"/>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Non-exempt employees are entitled to overtime pay under the state and federal wage and hour laws.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Overtime for non-exempt employees is calculated as time and one-half the regular rate of pay for all </a:t>
            </a:r>
            <a:r>
              <a:rPr lang="en-US" sz="2800"/>
              <a:t>hours worked, </a:t>
            </a:r>
            <a:r>
              <a:rPr lang="en-US" sz="2800" dirty="0"/>
              <a:t>over 40 hours in a workweek. </a:t>
            </a:r>
          </a:p>
          <a:p>
            <a:pPr lvl="0"/>
            <a:endParaRPr lang="en-US" sz="2800" dirty="0"/>
          </a:p>
          <a:p>
            <a:pPr lvl="0"/>
            <a:endParaRPr lang="en-US" sz="2800" dirty="0"/>
          </a:p>
          <a:p>
            <a:pPr marL="457200" indent="-457200">
              <a:buFont typeface="Arial" panose="020B0604020202020204" pitchFamily="34" charset="0"/>
              <a:buChar char="•"/>
            </a:pPr>
            <a:endParaRPr lang="en-US" sz="2800" dirty="0"/>
          </a:p>
          <a:p>
            <a:pPr lvl="0"/>
            <a:endParaRPr lang="en-US" sz="2800" dirty="0"/>
          </a:p>
        </p:txBody>
      </p:sp>
    </p:spTree>
    <p:extLst>
      <p:ext uri="{BB962C8B-B14F-4D97-AF65-F5344CB8AC3E}">
        <p14:creationId xmlns:p14="http://schemas.microsoft.com/office/powerpoint/2010/main" val="1011841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B9D8F-51A3-D5A3-677F-100D3BDA88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7A86F1-4AC1-3EC4-3B3C-6E3D21459A08}"/>
              </a:ext>
            </a:extLst>
          </p:cNvPr>
          <p:cNvSpPr txBox="1"/>
          <p:nvPr/>
        </p:nvSpPr>
        <p:spPr>
          <a:xfrm>
            <a:off x="459788" y="686579"/>
            <a:ext cx="8934584" cy="738664"/>
          </a:xfrm>
          <a:prstGeom prst="rect">
            <a:avLst/>
          </a:prstGeom>
          <a:noFill/>
        </p:spPr>
        <p:txBody>
          <a:bodyPr wrap="square" rtlCol="0">
            <a:spAutoFit/>
          </a:bodyPr>
          <a:lstStyle/>
          <a:p>
            <a:r>
              <a:rPr lang="en-US" sz="4200" b="1" u="sng" dirty="0"/>
              <a:t>Salaried Position Analysis</a:t>
            </a:r>
          </a:p>
        </p:txBody>
      </p:sp>
      <p:sp>
        <p:nvSpPr>
          <p:cNvPr id="3" name="TextBox 2">
            <a:extLst>
              <a:ext uri="{FF2B5EF4-FFF2-40B4-BE49-F238E27FC236}">
                <a16:creationId xmlns:a16="http://schemas.microsoft.com/office/drawing/2014/main" id="{A279F429-CDFD-5D96-3B88-B6079B3AC5A5}"/>
              </a:ext>
            </a:extLst>
          </p:cNvPr>
          <p:cNvSpPr txBox="1"/>
          <p:nvPr/>
        </p:nvSpPr>
        <p:spPr>
          <a:xfrm>
            <a:off x="459788" y="1055911"/>
            <a:ext cx="11490137" cy="7417415"/>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For positions paid on an exempt salary basis, an analysis must be completed prior to paying for the position to determine if the position meets the requirements to be paid on an exempt salary basis.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The analysis is a salary and duties test.  More information on the salary and duties test is available on the </a:t>
            </a:r>
            <a:r>
              <a:rPr lang="en-US" sz="2800" u="sng" dirty="0">
                <a:hlinkClick r:id="rId2"/>
              </a:rPr>
              <a:t>US Department of Labor website</a:t>
            </a:r>
            <a:r>
              <a:rPr lang="en-US" sz="2800" u="sng" dirty="0"/>
              <a:t>.</a:t>
            </a:r>
          </a:p>
          <a:p>
            <a:pPr marL="457200" lvl="0" indent="-457200">
              <a:buFont typeface="Arial" panose="020B0604020202020204" pitchFamily="34" charset="0"/>
              <a:buChar char="•"/>
            </a:pPr>
            <a:endParaRPr lang="en-US" sz="2800" u="sng" dirty="0"/>
          </a:p>
          <a:p>
            <a:pPr marL="457200" lvl="0" indent="-457200">
              <a:buFont typeface="Arial" panose="020B0604020202020204" pitchFamily="34" charset="0"/>
              <a:buChar char="•"/>
            </a:pPr>
            <a:r>
              <a:rPr lang="en-US" sz="2800" dirty="0"/>
              <a:t>All documentation related to the analysis must be kept on file in case of an audit. </a:t>
            </a:r>
          </a:p>
          <a:p>
            <a:pPr marL="457200" lvl="0" indent="-457200">
              <a:buFont typeface="Arial" panose="020B0604020202020204" pitchFamily="34" charset="0"/>
              <a:buChar char="•"/>
            </a:pPr>
            <a:endParaRPr lang="en-US" sz="2800" u="sng" dirty="0"/>
          </a:p>
          <a:p>
            <a:pPr marL="457200" lvl="0" indent="-457200">
              <a:buFont typeface="Arial" panose="020B0604020202020204" pitchFamily="34" charset="0"/>
              <a:buChar char="•"/>
            </a:pPr>
            <a:endParaRPr lang="en-US" sz="2800" dirty="0"/>
          </a:p>
          <a:p>
            <a:pPr lvl="0"/>
            <a:endParaRPr lang="en-US" sz="2800" dirty="0"/>
          </a:p>
          <a:p>
            <a:pPr lvl="0"/>
            <a:endParaRPr lang="en-US" sz="2800" dirty="0"/>
          </a:p>
          <a:p>
            <a:pPr marL="457200" indent="-457200">
              <a:buFont typeface="Arial" panose="020B0604020202020204" pitchFamily="34" charset="0"/>
              <a:buChar char="•"/>
            </a:pPr>
            <a:endParaRPr lang="en-US" sz="2800" dirty="0"/>
          </a:p>
          <a:p>
            <a:pPr lvl="0"/>
            <a:endParaRPr lang="en-US" sz="2800" dirty="0"/>
          </a:p>
        </p:txBody>
      </p:sp>
    </p:spTree>
    <p:extLst>
      <p:ext uri="{BB962C8B-B14F-4D97-AF65-F5344CB8AC3E}">
        <p14:creationId xmlns:p14="http://schemas.microsoft.com/office/powerpoint/2010/main" val="1196716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DBF0A-EF76-799F-0FBB-FBD734C8A0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7A1EA9-9B21-DC46-79B0-C5E02C60DFE3}"/>
              </a:ext>
            </a:extLst>
          </p:cNvPr>
          <p:cNvSpPr txBox="1"/>
          <p:nvPr/>
        </p:nvSpPr>
        <p:spPr>
          <a:xfrm>
            <a:off x="525101" y="849865"/>
            <a:ext cx="5843041" cy="738664"/>
          </a:xfrm>
          <a:prstGeom prst="rect">
            <a:avLst/>
          </a:prstGeom>
          <a:noFill/>
        </p:spPr>
        <p:txBody>
          <a:bodyPr wrap="square" rtlCol="0">
            <a:spAutoFit/>
          </a:bodyPr>
          <a:lstStyle/>
          <a:p>
            <a:r>
              <a:rPr lang="en-US" sz="4200" b="1" u="sng" dirty="0"/>
              <a:t>Posting Requirements</a:t>
            </a:r>
          </a:p>
        </p:txBody>
      </p:sp>
      <p:sp>
        <p:nvSpPr>
          <p:cNvPr id="3" name="TextBox 2">
            <a:extLst>
              <a:ext uri="{FF2B5EF4-FFF2-40B4-BE49-F238E27FC236}">
                <a16:creationId xmlns:a16="http://schemas.microsoft.com/office/drawing/2014/main" id="{98249D05-DAEA-593D-07C6-B981569E8E26}"/>
              </a:ext>
            </a:extLst>
          </p:cNvPr>
          <p:cNvSpPr txBox="1"/>
          <p:nvPr/>
        </p:nvSpPr>
        <p:spPr>
          <a:xfrm>
            <a:off x="525101" y="1588529"/>
            <a:ext cx="11490137" cy="3539430"/>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An updated NYS minimum wage poster must be posted at the worksite by January 1, 2026.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When available from New York State, the updated minimum wage poster will be available on the website at </a:t>
            </a:r>
            <a:r>
              <a:rPr lang="en-US" sz="2800" u="sng" dirty="0">
                <a:hlinkClick r:id="rId2"/>
              </a:rPr>
              <a:t>Employment Law Compliance and Posters</a:t>
            </a:r>
            <a:endParaRPr lang="en-US" sz="2800" dirty="0"/>
          </a:p>
          <a:p>
            <a:pPr lvl="0"/>
            <a:endParaRPr lang="en-US" sz="2800" dirty="0"/>
          </a:p>
        </p:txBody>
      </p:sp>
    </p:spTree>
    <p:extLst>
      <p:ext uri="{BB962C8B-B14F-4D97-AF65-F5344CB8AC3E}">
        <p14:creationId xmlns:p14="http://schemas.microsoft.com/office/powerpoint/2010/main" val="394969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0B120-761D-AB8A-EE11-9F59FDADD7A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3A5AA7-B4AC-863A-E603-352626531709}"/>
              </a:ext>
            </a:extLst>
          </p:cNvPr>
          <p:cNvSpPr txBox="1"/>
          <p:nvPr/>
        </p:nvSpPr>
        <p:spPr>
          <a:xfrm>
            <a:off x="525101" y="849865"/>
            <a:ext cx="5843041" cy="738664"/>
          </a:xfrm>
          <a:prstGeom prst="rect">
            <a:avLst/>
          </a:prstGeom>
          <a:noFill/>
        </p:spPr>
        <p:txBody>
          <a:bodyPr wrap="square" rtlCol="0">
            <a:spAutoFit/>
          </a:bodyPr>
          <a:lstStyle/>
          <a:p>
            <a:r>
              <a:rPr lang="en-US" sz="4200" b="1" u="sng" dirty="0"/>
              <a:t>Next Steps</a:t>
            </a:r>
          </a:p>
        </p:txBody>
      </p:sp>
      <p:sp>
        <p:nvSpPr>
          <p:cNvPr id="3" name="TextBox 2">
            <a:extLst>
              <a:ext uri="{FF2B5EF4-FFF2-40B4-BE49-F238E27FC236}">
                <a16:creationId xmlns:a16="http://schemas.microsoft.com/office/drawing/2014/main" id="{7F93E726-880A-3AAE-5851-26AC79934C2E}"/>
              </a:ext>
            </a:extLst>
          </p:cNvPr>
          <p:cNvSpPr txBox="1"/>
          <p:nvPr/>
        </p:nvSpPr>
        <p:spPr>
          <a:xfrm>
            <a:off x="525101" y="1588529"/>
            <a:ext cx="11490137" cy="3539430"/>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Churches should review their wage and hour practices to ensure employees are classified properly and that current minimum wage and </a:t>
            </a:r>
            <a:r>
              <a:rPr lang="en-US" sz="2800"/>
              <a:t>minimum exempt salary </a:t>
            </a:r>
            <a:r>
              <a:rPr lang="en-US" sz="2800" dirty="0"/>
              <a:t>levels are being paid to employees.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Misclassifying positions can subject the employer to back pay, fines, and penalties. </a:t>
            </a:r>
          </a:p>
          <a:p>
            <a:pPr marL="457200" lvl="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535145823"/>
      </p:ext>
    </p:extLst>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45331398_Win32_SL_V13" id="{C59E605D-C281-4A06-BDA0-E97A35AC3AA8}" vid="{25D1D206-DA25-4050-926A-BD6D3A1B5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A8381C-73EB-48EA-B45F-7B7C8C7DF409}">
  <ds:schemaRefs>
    <ds:schemaRef ds:uri="http://schemas.microsoft.com/sharepoint/v3/contenttype/forms"/>
  </ds:schemaRefs>
</ds:datastoreItem>
</file>

<file path=customXml/itemProps2.xml><?xml version="1.0" encoding="utf-8"?>
<ds:datastoreItem xmlns:ds="http://schemas.openxmlformats.org/officeDocument/2006/customXml" ds:itemID="{61E98C35-9ECE-4425-BCBA-00E118C705CE}">
  <ds:schemaRefs>
    <ds:schemaRef ds:uri="http://schemas.microsoft.com/office/2006/metadata/properties"/>
    <ds:schemaRef ds:uri="230e9df3-be65-4c73-a93b-d1236ebd677e"/>
    <ds:schemaRef ds:uri="http://schemas.microsoft.com/office/2006/documentManagement/types"/>
    <ds:schemaRef ds:uri="71af3243-3dd4-4a8d-8c0d-dd76da1f02a5"/>
    <ds:schemaRef ds:uri="http://purl.org/dc/dcmitype/"/>
    <ds:schemaRef ds:uri="http://purl.org/dc/terms/"/>
    <ds:schemaRef ds:uri="http://www.w3.org/XML/1998/namespace"/>
    <ds:schemaRef ds:uri="http://schemas.openxmlformats.org/package/2006/metadata/core-properties"/>
    <ds:schemaRef ds:uri="http://schemas.microsoft.com/office/infopath/2007/PartnerControls"/>
    <ds:schemaRef ds:uri="16c05727-aa75-4e4a-9b5f-8a80a1165891"/>
    <ds:schemaRef ds:uri="http://schemas.microsoft.com/sharepoint/v3"/>
    <ds:schemaRef ds:uri="http://purl.org/dc/elements/1.1/"/>
  </ds:schemaRefs>
</ds:datastoreItem>
</file>

<file path=customXml/itemProps3.xml><?xml version="1.0" encoding="utf-8"?>
<ds:datastoreItem xmlns:ds="http://schemas.openxmlformats.org/officeDocument/2006/customXml" ds:itemID="{5AA6A711-2C3F-4EC0-B88B-62D7408511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{C8E3239E-352E-49C3-8872-FE7EBA0E111C}TF0e83fa2d-9a66-4e5e-9e82-acc620be7a498e277179_win32-f234380521c6</Template>
  <TotalTime>139</TotalTime>
  <Words>379</Words>
  <Application>Microsoft Office PowerPoint</Application>
  <PresentationFormat>Widescreen</PresentationFormat>
  <Paragraphs>50</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Tenorite</vt:lpstr>
      <vt:lpstr>Custom</vt:lpstr>
      <vt:lpstr>Minimum Wage and  Minimum Exempt Salary</vt:lpstr>
      <vt:lpstr>NYS Minimum Wage and Minimum Exempt Salary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Rowley</dc:creator>
  <cp:lastModifiedBy>Tracy Rickett</cp:lastModifiedBy>
  <cp:revision>4</cp:revision>
  <dcterms:created xsi:type="dcterms:W3CDTF">2025-06-30T17:41:44Z</dcterms:created>
  <dcterms:modified xsi:type="dcterms:W3CDTF">2025-09-11T17:34:24Z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